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9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0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2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3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4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5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6" r:id="rId3"/>
    <p:sldMasterId id="2147483692" r:id="rId4"/>
    <p:sldMasterId id="2147483705" r:id="rId5"/>
    <p:sldMasterId id="2147483721" r:id="rId6"/>
    <p:sldMasterId id="2147483740" r:id="rId7"/>
    <p:sldMasterId id="2147483759" r:id="rId8"/>
    <p:sldMasterId id="2147483778" r:id="rId9"/>
    <p:sldMasterId id="2147483797" r:id="rId10"/>
    <p:sldMasterId id="2147483816" r:id="rId11"/>
    <p:sldMasterId id="2147483835" r:id="rId12"/>
    <p:sldMasterId id="2147483847" r:id="rId13"/>
    <p:sldMasterId id="2147483866" r:id="rId14"/>
    <p:sldMasterId id="2147483878" r:id="rId15"/>
    <p:sldMasterId id="2147483894" r:id="rId16"/>
  </p:sldMasterIdLst>
  <p:notesMasterIdLst>
    <p:notesMasterId r:id="rId35"/>
  </p:notesMasterIdLst>
  <p:sldIdLst>
    <p:sldId id="500" r:id="rId17"/>
    <p:sldId id="482" r:id="rId18"/>
    <p:sldId id="507" r:id="rId19"/>
    <p:sldId id="510" r:id="rId20"/>
    <p:sldId id="501" r:id="rId21"/>
    <p:sldId id="502" r:id="rId22"/>
    <p:sldId id="503" r:id="rId23"/>
    <p:sldId id="504" r:id="rId24"/>
    <p:sldId id="505" r:id="rId25"/>
    <p:sldId id="513" r:id="rId26"/>
    <p:sldId id="496" r:id="rId27"/>
    <p:sldId id="511" r:id="rId28"/>
    <p:sldId id="495" r:id="rId29"/>
    <p:sldId id="494" r:id="rId30"/>
    <p:sldId id="512" r:id="rId31"/>
    <p:sldId id="506" r:id="rId32"/>
    <p:sldId id="493" r:id="rId33"/>
    <p:sldId id="476" r:id="rId34"/>
  </p:sldIdLst>
  <p:sldSz cx="9144000" cy="6858000" type="screen4x3"/>
  <p:notesSz cx="6858000" cy="9144000"/>
  <p:defaultTextStyle>
    <a:defPPr>
      <a:defRPr lang="zh-CN"/>
    </a:defPPr>
    <a:lvl1pPr marL="0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4660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08685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3345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17370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2030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26055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0715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34740" algn="l" defTabSz="9086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915" autoAdjust="0"/>
  </p:normalViewPr>
  <p:slideViewPr>
    <p:cSldViewPr>
      <p:cViewPr varScale="1">
        <p:scale>
          <a:sx n="74" d="100"/>
          <a:sy n="74" d="100"/>
        </p:scale>
        <p:origin x="126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tableStyles" Target="tableStyles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30EF1-FC34-4115-AA17-9E473A785049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A5D0D-48C2-4592-A957-C25ABFA6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34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4660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08685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3345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17370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2030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6055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0715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34740" algn="l" defTabSz="9086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630" indent="-341630">
              <a:buFont typeface="Wingdings" pitchFamily="2" charset="2"/>
              <a:buChar char="q"/>
            </a:pPr>
            <a:r>
              <a:rPr lang="en-US" dirty="0" smtClean="0"/>
              <a:t>2015 </a:t>
            </a:r>
            <a:r>
              <a:rPr lang="zh-CN" altLang="en-US" dirty="0" smtClean="0"/>
              <a:t>业绩回顾</a:t>
            </a:r>
            <a:endParaRPr lang="en-US" altLang="zh-CN" dirty="0" smtClean="0"/>
          </a:p>
          <a:p>
            <a:pPr marL="341630" indent="-341630">
              <a:buFont typeface="Wingdings" pitchFamily="2" charset="2"/>
              <a:buChar char="q"/>
            </a:pPr>
            <a:r>
              <a:rPr lang="en-US" dirty="0" smtClean="0"/>
              <a:t>2016 </a:t>
            </a:r>
            <a:r>
              <a:rPr lang="zh-CN" altLang="en-US" dirty="0" smtClean="0"/>
              <a:t>市场动态</a:t>
            </a:r>
            <a:endParaRPr lang="en-US" dirty="0" smtClean="0"/>
          </a:p>
          <a:p>
            <a:pPr marL="341630" indent="-341630">
              <a:buFont typeface="Wingdings" pitchFamily="2" charset="2"/>
              <a:buChar char="q"/>
            </a:pPr>
            <a:r>
              <a:rPr lang="en-US" dirty="0" smtClean="0"/>
              <a:t>2016 </a:t>
            </a:r>
            <a:r>
              <a:rPr lang="en-US" altLang="zh-CN" dirty="0" smtClean="0"/>
              <a:t>Transport</a:t>
            </a:r>
            <a:r>
              <a:rPr lang="zh-CN" altLang="en-US" dirty="0" smtClean="0"/>
              <a:t>目标</a:t>
            </a:r>
            <a:endParaRPr lang="en-US" dirty="0" smtClean="0"/>
          </a:p>
          <a:p>
            <a:pPr marL="341630" indent="-341630">
              <a:buFont typeface="Wingdings" pitchFamily="2" charset="2"/>
              <a:buChar char="q"/>
            </a:pPr>
            <a:r>
              <a:rPr lang="en-US" dirty="0" smtClean="0"/>
              <a:t>2016 </a:t>
            </a:r>
            <a:r>
              <a:rPr lang="en-US" altLang="zh-CN" dirty="0" smtClean="0"/>
              <a:t>Transport </a:t>
            </a:r>
            <a:r>
              <a:rPr lang="zh-CN" altLang="en-US" dirty="0" smtClean="0"/>
              <a:t>市场策略</a:t>
            </a:r>
            <a:endParaRPr lang="en-US" altLang="zh-CN" dirty="0" smtClean="0"/>
          </a:p>
          <a:p>
            <a:pPr marL="341630" indent="-341630">
              <a:buFont typeface="Wingdings" pitchFamily="2" charset="2"/>
              <a:buChar char="q"/>
            </a:pPr>
            <a:r>
              <a:rPr lang="zh-CN" altLang="en-US" dirty="0" smtClean="0"/>
              <a:t>产品与价格策略</a:t>
            </a:r>
            <a:endParaRPr lang="en-US" altLang="zh-CN" dirty="0" smtClean="0"/>
          </a:p>
          <a:p>
            <a:pPr marL="341630" indent="-341630">
              <a:buFont typeface="Wingdings" pitchFamily="2" charset="2"/>
              <a:buChar char="q"/>
            </a:pPr>
            <a:r>
              <a:rPr lang="zh-CN" altLang="en-US" dirty="0" smtClean="0"/>
              <a:t>渠道</a:t>
            </a:r>
            <a:r>
              <a:rPr lang="en-US" altLang="zh-CN" dirty="0" smtClean="0"/>
              <a:t>CVP(20’)</a:t>
            </a:r>
            <a:r>
              <a:rPr lang="zh-CN" altLang="en-US" dirty="0" smtClean="0"/>
              <a:t>和主要的市场活动</a:t>
            </a:r>
            <a:r>
              <a:rPr lang="en-US" altLang="zh-CN" dirty="0" smtClean="0"/>
              <a:t>(50’)</a:t>
            </a:r>
          </a:p>
          <a:p>
            <a:pPr marL="341630" indent="-341630">
              <a:buFont typeface="Wingdings" pitchFamily="2" charset="2"/>
              <a:buChar char="q"/>
            </a:pPr>
            <a:r>
              <a:rPr lang="zh-CN" altLang="en-US" dirty="0" smtClean="0"/>
              <a:t>市场活动时间安排</a:t>
            </a:r>
            <a:endParaRPr lang="en-US" altLang="zh-CN" dirty="0" smtClean="0"/>
          </a:p>
          <a:p>
            <a:pPr marL="341630" indent="-341630">
              <a:buFont typeface="Wingdings" pitchFamily="2" charset="2"/>
              <a:buChar char="q"/>
            </a:pPr>
            <a:r>
              <a:rPr lang="en-US" altLang="zh-CN" dirty="0" smtClean="0"/>
              <a:t>REV</a:t>
            </a:r>
            <a:r>
              <a:rPr lang="zh-CN" altLang="en-US" dirty="0" smtClean="0"/>
              <a:t>新包装上市沟通</a:t>
            </a:r>
            <a:r>
              <a:rPr lang="en-US" altLang="zh-CN" dirty="0" smtClean="0"/>
              <a:t>(10’)</a:t>
            </a:r>
          </a:p>
          <a:p>
            <a:pPr marL="341630" indent="-341630">
              <a:buFont typeface="Wingdings" pitchFamily="2" charset="2"/>
              <a:buChar char="q"/>
            </a:pPr>
            <a:r>
              <a:rPr lang="en-US" altLang="zh-CN" dirty="0" smtClean="0"/>
              <a:t>2016 </a:t>
            </a:r>
            <a:r>
              <a:rPr lang="zh-CN" altLang="en-US" dirty="0" smtClean="0"/>
              <a:t>“开门红”机制沟通</a:t>
            </a:r>
            <a:r>
              <a:rPr lang="en-US" altLang="zh-CN" dirty="0" smtClean="0"/>
              <a:t>(10’)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A5D0D-48C2-4592-A957-C25ABFA634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4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468363" y="226142"/>
            <a:ext cx="8208961" cy="6167226"/>
            <a:chOff x="468313" y="226142"/>
            <a:chExt cx="8208961" cy="6167226"/>
          </a:xfrm>
        </p:grpSpPr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 flipH="1">
              <a:off x="468313" y="1307018"/>
              <a:ext cx="7020000" cy="50863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r>
                <a:rPr lang="en-GB" smtClean="0">
                  <a:solidFill>
                    <a:srgbClr val="595959"/>
                  </a:solidFill>
                </a:rPr>
                <a:t> </a:t>
              </a:r>
              <a:endParaRPr lang="en-GB" dirty="0">
                <a:solidFill>
                  <a:srgbClr val="595959"/>
                </a:solidFill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 flipH="1">
              <a:off x="1548071" y="226142"/>
              <a:ext cx="7129203" cy="50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595959"/>
                </a:solidFill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 flipH="1">
              <a:off x="1548072" y="1307018"/>
              <a:ext cx="5942197" cy="39600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595959"/>
                </a:solidFill>
              </a:endParaRPr>
            </a:p>
          </p:txBody>
        </p:sp>
        <p:pic>
          <p:nvPicPr>
            <p:cNvPr id="23" name="Picture 22" descr="Shell-2010-Pecten-RGBp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468313" y="290934"/>
              <a:ext cx="720000" cy="667868"/>
            </a:xfrm>
            <a:prstGeom prst="rect">
              <a:avLst/>
            </a:prstGeom>
            <a:noFill/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47"/>
            <a:ext cx="5694536" cy="1206000"/>
          </a:xfrm>
          <a:noFill/>
        </p:spPr>
        <p:txBody>
          <a:bodyPr lIns="0" tIns="0" rIns="0"/>
          <a:lstStyle>
            <a:lvl1pPr>
              <a:defRPr kern="1200" cap="all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851200"/>
            <a:ext cx="2700000" cy="1620000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61"/>
            <a:ext cx="5857896" cy="196455"/>
          </a:xfrm>
        </p:spPr>
        <p:txBody>
          <a:bodyPr anchor="t" anchorCtr="0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GB" smtClean="0"/>
              <a:t>Click to insert Author’s Name</a:t>
            </a:r>
            <a:endParaRPr lang="en-GB" dirty="0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90"/>
            <a:ext cx="5857896" cy="196455"/>
          </a:xfrm>
        </p:spPr>
        <p:txBody>
          <a:bodyPr anchor="t" anchorCtr="0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GB" smtClean="0"/>
              <a:t>Click to insert Role in Organisation</a:t>
            </a:r>
            <a:endParaRPr lang="en-GB" dirty="0"/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28649"/>
            <a:ext cx="8675688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4191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9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48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2011" y="6550915"/>
            <a:ext cx="1468351" cy="16899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45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45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94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59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8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3317" tIns="132415" rIns="35781" bIns="0"/>
          <a:lstStyle/>
          <a:p>
            <a:pPr defTabSz="90868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47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73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0868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61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62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86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1025" tIns="45508" rIns="91025" bIns="45508" anchor="ctr"/>
          <a:lstStyle/>
          <a:p>
            <a:pPr defTabSz="90995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62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1025" tIns="45508" rIns="91025" bIns="45508" anchor="ctr"/>
          <a:lstStyle/>
          <a:p>
            <a:pPr defTabSz="90995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62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025" tIns="45508" rIns="91025" bIns="45508" anchor="ctr"/>
          <a:lstStyle/>
          <a:p>
            <a:pPr defTabSz="90995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9" y="255624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7"/>
            <a:ext cx="7772400" cy="669822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295" indent="0">
              <a:buNone/>
              <a:defRPr sz="1800"/>
            </a:lvl2pPr>
            <a:lvl3pPr marL="909955" indent="0">
              <a:buNone/>
              <a:defRPr sz="1600"/>
            </a:lvl3pPr>
            <a:lvl4pPr marL="1365250" indent="0">
              <a:buNone/>
              <a:defRPr sz="1400"/>
            </a:lvl4pPr>
            <a:lvl5pPr marL="1820545" indent="0">
              <a:buNone/>
              <a:defRPr sz="1400"/>
            </a:lvl5pPr>
            <a:lvl6pPr marL="2275840" indent="0">
              <a:buNone/>
              <a:defRPr sz="1400"/>
            </a:lvl6pPr>
            <a:lvl7pPr marL="2730500" indent="0">
              <a:buNone/>
              <a:defRPr sz="1400"/>
            </a:lvl7pPr>
            <a:lvl8pPr marL="3185795" indent="0">
              <a:buNone/>
              <a:defRPr sz="1400"/>
            </a:lvl8pPr>
            <a:lvl9pPr marL="364109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74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09955" indent="0">
              <a:buNone/>
              <a:defRPr sz="1800" b="1"/>
            </a:lvl3pPr>
            <a:lvl4pPr marL="1365250" indent="0">
              <a:buNone/>
              <a:defRPr sz="1600" b="1"/>
            </a:lvl4pPr>
            <a:lvl5pPr marL="1820545" indent="0">
              <a:buNone/>
              <a:defRPr sz="1600" b="1"/>
            </a:lvl5pPr>
            <a:lvl6pPr marL="2275840" indent="0">
              <a:buNone/>
              <a:defRPr sz="1600" b="1"/>
            </a:lvl6pPr>
            <a:lvl7pPr marL="2730500" indent="0">
              <a:buNone/>
              <a:defRPr sz="1600" b="1"/>
            </a:lvl7pPr>
            <a:lvl8pPr marL="3185795" indent="0">
              <a:buNone/>
              <a:defRPr sz="1600" b="1"/>
            </a:lvl8pPr>
            <a:lvl9pPr marL="364109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09955" indent="0">
              <a:buNone/>
              <a:defRPr sz="1800" b="1"/>
            </a:lvl3pPr>
            <a:lvl4pPr marL="1365250" indent="0">
              <a:buNone/>
              <a:defRPr sz="1600" b="1"/>
            </a:lvl4pPr>
            <a:lvl5pPr marL="1820545" indent="0">
              <a:buNone/>
              <a:defRPr sz="1600" b="1"/>
            </a:lvl5pPr>
            <a:lvl6pPr marL="2275840" indent="0">
              <a:buNone/>
              <a:defRPr sz="1600" b="1"/>
            </a:lvl6pPr>
            <a:lvl7pPr marL="2730500" indent="0">
              <a:buNone/>
              <a:defRPr sz="1600" b="1"/>
            </a:lvl7pPr>
            <a:lvl8pPr marL="3185795" indent="0">
              <a:buNone/>
              <a:defRPr sz="1600" b="1"/>
            </a:lvl8pPr>
            <a:lvl9pPr marL="364109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228601"/>
            <a:ext cx="8675688" cy="5334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390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12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7" y="765298"/>
            <a:ext cx="3008313" cy="6698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37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09955" indent="0">
              <a:buNone/>
              <a:defRPr sz="1000"/>
            </a:lvl3pPr>
            <a:lvl4pPr marL="1365250" indent="0">
              <a:buNone/>
              <a:defRPr sz="900"/>
            </a:lvl4pPr>
            <a:lvl5pPr marL="1820545" indent="0">
              <a:buNone/>
              <a:defRPr sz="900"/>
            </a:lvl5pPr>
            <a:lvl6pPr marL="2275840" indent="0">
              <a:buNone/>
              <a:defRPr sz="900"/>
            </a:lvl6pPr>
            <a:lvl7pPr marL="2730500" indent="0">
              <a:buNone/>
              <a:defRPr sz="900"/>
            </a:lvl7pPr>
            <a:lvl8pPr marL="3185795" indent="0">
              <a:buNone/>
              <a:defRPr sz="900"/>
            </a:lvl8pPr>
            <a:lvl9pPr marL="364109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313"/>
            <a:ext cx="5486400" cy="3620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295" indent="0">
              <a:buNone/>
              <a:defRPr sz="2800"/>
            </a:lvl2pPr>
            <a:lvl3pPr marL="909955" indent="0">
              <a:buNone/>
              <a:defRPr sz="2400"/>
            </a:lvl3pPr>
            <a:lvl4pPr marL="1365250" indent="0">
              <a:buNone/>
              <a:defRPr sz="2000"/>
            </a:lvl4pPr>
            <a:lvl5pPr marL="1820545" indent="0">
              <a:buNone/>
              <a:defRPr sz="2000"/>
            </a:lvl5pPr>
            <a:lvl6pPr marL="2275840" indent="0">
              <a:buNone/>
              <a:defRPr sz="2000"/>
            </a:lvl6pPr>
            <a:lvl7pPr marL="2730500" indent="0">
              <a:buNone/>
              <a:defRPr sz="2000"/>
            </a:lvl7pPr>
            <a:lvl8pPr marL="3185795" indent="0">
              <a:buNone/>
              <a:defRPr sz="2000"/>
            </a:lvl8pPr>
            <a:lvl9pPr marL="364109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09955" indent="0">
              <a:buNone/>
              <a:defRPr sz="1000"/>
            </a:lvl3pPr>
            <a:lvl4pPr marL="1365250" indent="0">
              <a:buNone/>
              <a:defRPr sz="900"/>
            </a:lvl4pPr>
            <a:lvl5pPr marL="1820545" indent="0">
              <a:buNone/>
              <a:defRPr sz="900"/>
            </a:lvl5pPr>
            <a:lvl6pPr marL="2275840" indent="0">
              <a:buNone/>
              <a:defRPr sz="900"/>
            </a:lvl6pPr>
            <a:lvl7pPr marL="2730500" indent="0">
              <a:buNone/>
              <a:defRPr sz="900"/>
            </a:lvl7pPr>
            <a:lvl8pPr marL="3185795" indent="0">
              <a:buNone/>
              <a:defRPr sz="900"/>
            </a:lvl8pPr>
            <a:lvl9pPr marL="364109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4113" y="255593"/>
            <a:ext cx="1237782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2000" y="6550842"/>
            <a:ext cx="1468351" cy="1690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08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08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7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2000" y="6550842"/>
            <a:ext cx="1468351" cy="1690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08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08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83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4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77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7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2000" y="6550842"/>
            <a:ext cx="1468351" cy="1690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08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08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83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4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77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4573" tIns="132594" rIns="35832" bIns="0"/>
          <a:lstStyle/>
          <a:p>
            <a:pPr defTabSz="90995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36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62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0995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900001" y="648050"/>
            <a:ext cx="7380000" cy="5633999"/>
            <a:chOff x="900000" y="648000"/>
            <a:chExt cx="7380000" cy="5633999"/>
          </a:xfrm>
        </p:grpSpPr>
        <p:sp>
          <p:nvSpPr>
            <p:cNvPr id="12" name="Rectangle 4"/>
            <p:cNvSpPr>
              <a:spLocks noChangeArrowheads="1"/>
            </p:cNvSpPr>
            <p:nvPr userDrawn="1"/>
          </p:nvSpPr>
          <p:spPr bwMode="auto">
            <a:xfrm flipH="1">
              <a:off x="900000" y="1367999"/>
              <a:ext cx="6661152" cy="4914000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MY">
                <a:solidFill>
                  <a:srgbClr val="595959"/>
                </a:solidFill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 userDrawn="1"/>
          </p:nvSpPr>
          <p:spPr bwMode="auto">
            <a:xfrm flipH="1">
              <a:off x="1620000" y="648000"/>
              <a:ext cx="6660000" cy="4914000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MY">
                <a:solidFill>
                  <a:srgbClr val="595959"/>
                </a:solidFill>
              </a:endParaRPr>
            </a:p>
          </p:txBody>
        </p:sp>
        <p:sp>
          <p:nvSpPr>
            <p:cNvPr id="18" name="Rectangle 4"/>
            <p:cNvSpPr>
              <a:spLocks noChangeArrowheads="1"/>
            </p:cNvSpPr>
            <p:nvPr userDrawn="1"/>
          </p:nvSpPr>
          <p:spPr bwMode="auto">
            <a:xfrm flipH="1">
              <a:off x="1620000" y="1367999"/>
              <a:ext cx="5940000" cy="41940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MY">
                <a:solidFill>
                  <a:srgbClr val="595959"/>
                </a:solidFill>
              </a:endParaRPr>
            </a:p>
          </p:txBody>
        </p:sp>
      </p:grp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782120" y="1415008"/>
            <a:ext cx="2243127" cy="96462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6000">
                <a:solidFill>
                  <a:schemeClr val="accent2"/>
                </a:solidFill>
                <a:latin typeface="Futura Light" pitchFamily="2" charset="0"/>
              </a:defRPr>
            </a:lvl1pPr>
          </a:lstStyle>
          <a:p>
            <a:pPr lvl="0"/>
            <a:r>
              <a:rPr lang="en-GB" dirty="0" smtClean="0"/>
              <a:t>Q &amp; A</a:t>
            </a:r>
            <a:endParaRPr lang="en-GB" dirty="0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50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51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75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1047" tIns="45519" rIns="91047" bIns="45519" anchor="ctr"/>
          <a:lstStyle/>
          <a:p>
            <a:pPr defTabSz="90995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60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1047" tIns="45519" rIns="91047" bIns="45519" anchor="ctr"/>
          <a:lstStyle/>
          <a:p>
            <a:pPr defTabSz="90995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60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047" tIns="45519" rIns="91047" bIns="45519" anchor="ctr"/>
          <a:lstStyle/>
          <a:p>
            <a:pPr defTabSz="90995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7" y="255622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6"/>
            <a:ext cx="7772400" cy="66983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295" indent="0">
              <a:buNone/>
              <a:defRPr sz="1800"/>
            </a:lvl2pPr>
            <a:lvl3pPr marL="910590" indent="0">
              <a:buNone/>
              <a:defRPr sz="1600"/>
            </a:lvl3pPr>
            <a:lvl4pPr marL="1365885" indent="0">
              <a:buNone/>
              <a:defRPr sz="1400"/>
            </a:lvl4pPr>
            <a:lvl5pPr marL="1821180" indent="0">
              <a:buNone/>
              <a:defRPr sz="1400"/>
            </a:lvl5pPr>
            <a:lvl6pPr marL="2275840" indent="0">
              <a:buNone/>
              <a:defRPr sz="1400"/>
            </a:lvl6pPr>
            <a:lvl7pPr marL="2731135" indent="0">
              <a:buNone/>
              <a:defRPr sz="1400"/>
            </a:lvl7pPr>
            <a:lvl8pPr marL="3186430" indent="0">
              <a:buNone/>
              <a:defRPr sz="1400"/>
            </a:lvl8pPr>
            <a:lvl9pPr marL="3641725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72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0590" indent="0">
              <a:buNone/>
              <a:defRPr sz="1800" b="1"/>
            </a:lvl3pPr>
            <a:lvl4pPr marL="1365885" indent="0">
              <a:buNone/>
              <a:defRPr sz="1600" b="1"/>
            </a:lvl4pPr>
            <a:lvl5pPr marL="1821180" indent="0">
              <a:buNone/>
              <a:defRPr sz="1600" b="1"/>
            </a:lvl5pPr>
            <a:lvl6pPr marL="2275840" indent="0">
              <a:buNone/>
              <a:defRPr sz="1600" b="1"/>
            </a:lvl6pPr>
            <a:lvl7pPr marL="2731135" indent="0">
              <a:buNone/>
              <a:defRPr sz="1600" b="1"/>
            </a:lvl7pPr>
            <a:lvl8pPr marL="3186430" indent="0">
              <a:buNone/>
              <a:defRPr sz="1600" b="1"/>
            </a:lvl8pPr>
            <a:lvl9pPr marL="36417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0590" indent="0">
              <a:buNone/>
              <a:defRPr sz="1800" b="1"/>
            </a:lvl3pPr>
            <a:lvl4pPr marL="1365885" indent="0">
              <a:buNone/>
              <a:defRPr sz="1600" b="1"/>
            </a:lvl4pPr>
            <a:lvl5pPr marL="1821180" indent="0">
              <a:buNone/>
              <a:defRPr sz="1600" b="1"/>
            </a:lvl5pPr>
            <a:lvl6pPr marL="2275840" indent="0">
              <a:buNone/>
              <a:defRPr sz="1600" b="1"/>
            </a:lvl6pPr>
            <a:lvl7pPr marL="2731135" indent="0">
              <a:buNone/>
              <a:defRPr sz="1600" b="1"/>
            </a:lvl7pPr>
            <a:lvl8pPr marL="3186430" indent="0">
              <a:buNone/>
              <a:defRPr sz="1600" b="1"/>
            </a:lvl8pPr>
            <a:lvl9pPr marL="364172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5" y="765284"/>
            <a:ext cx="3008313" cy="66983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3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0590" indent="0">
              <a:buNone/>
              <a:defRPr sz="1000"/>
            </a:lvl3pPr>
            <a:lvl4pPr marL="1365885" indent="0">
              <a:buNone/>
              <a:defRPr sz="900"/>
            </a:lvl4pPr>
            <a:lvl5pPr marL="1821180" indent="0">
              <a:buNone/>
              <a:defRPr sz="900"/>
            </a:lvl5pPr>
            <a:lvl6pPr marL="2275840" indent="0">
              <a:buNone/>
              <a:defRPr sz="900"/>
            </a:lvl6pPr>
            <a:lvl7pPr marL="2731135" indent="0">
              <a:buNone/>
              <a:defRPr sz="900"/>
            </a:lvl7pPr>
            <a:lvl8pPr marL="3186430" indent="0">
              <a:buNone/>
              <a:defRPr sz="900"/>
            </a:lvl8pPr>
            <a:lvl9pPr marL="364172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298"/>
            <a:ext cx="5486400" cy="362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295" indent="0">
              <a:buNone/>
              <a:defRPr sz="2800"/>
            </a:lvl2pPr>
            <a:lvl3pPr marL="910590" indent="0">
              <a:buNone/>
              <a:defRPr sz="2400"/>
            </a:lvl3pPr>
            <a:lvl4pPr marL="1365885" indent="0">
              <a:buNone/>
              <a:defRPr sz="2000"/>
            </a:lvl4pPr>
            <a:lvl5pPr marL="1821180" indent="0">
              <a:buNone/>
              <a:defRPr sz="2000"/>
            </a:lvl5pPr>
            <a:lvl6pPr marL="2275840" indent="0">
              <a:buNone/>
              <a:defRPr sz="2000"/>
            </a:lvl6pPr>
            <a:lvl7pPr marL="2731135" indent="0">
              <a:buNone/>
              <a:defRPr sz="2000"/>
            </a:lvl7pPr>
            <a:lvl8pPr marL="3186430" indent="0">
              <a:buNone/>
              <a:defRPr sz="2000"/>
            </a:lvl8pPr>
            <a:lvl9pPr marL="3641725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0590" indent="0">
              <a:buNone/>
              <a:defRPr sz="1000"/>
            </a:lvl3pPr>
            <a:lvl4pPr marL="1365885" indent="0">
              <a:buNone/>
              <a:defRPr sz="900"/>
            </a:lvl4pPr>
            <a:lvl5pPr marL="1821180" indent="0">
              <a:buNone/>
              <a:defRPr sz="900"/>
            </a:lvl5pPr>
            <a:lvl6pPr marL="2275840" indent="0">
              <a:buNone/>
              <a:defRPr sz="900"/>
            </a:lvl6pPr>
            <a:lvl7pPr marL="2731135" indent="0">
              <a:buNone/>
              <a:defRPr sz="900"/>
            </a:lvl7pPr>
            <a:lvl8pPr marL="3186430" indent="0">
              <a:buNone/>
              <a:defRPr sz="900"/>
            </a:lvl8pPr>
            <a:lvl9pPr marL="364172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3896" y="255593"/>
            <a:ext cx="1237998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1998" y="6550831"/>
            <a:ext cx="1468351" cy="16907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19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19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5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98" y="6550831"/>
            <a:ext cx="1468351" cy="16907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19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19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81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46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7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5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98" y="6550831"/>
            <a:ext cx="1468351" cy="16907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19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19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81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46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7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4801" tIns="132626" rIns="35840" bIns="0"/>
          <a:lstStyle/>
          <a:p>
            <a:pPr defTabSz="90995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34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60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0995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48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49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Shell-2010-Pecten-RGBpc.wmf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3418626" y="2285524"/>
              <a:ext cx="2340000" cy="21705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7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1058" tIns="45525" rIns="91058" bIns="45525" anchor="ctr"/>
          <a:lstStyle/>
          <a:p>
            <a:pPr defTabSz="90995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59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1058" tIns="45525" rIns="91058" bIns="45525" anchor="ctr"/>
          <a:lstStyle/>
          <a:p>
            <a:pPr defTabSz="90995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59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058" tIns="45525" rIns="91058" bIns="45525" anchor="ctr"/>
          <a:lstStyle/>
          <a:p>
            <a:pPr defTabSz="90995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6" y="255621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6"/>
            <a:ext cx="7772400" cy="66984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295" indent="0">
              <a:buNone/>
              <a:defRPr sz="1800"/>
            </a:lvl2pPr>
            <a:lvl3pPr marL="910590" indent="0">
              <a:buNone/>
              <a:defRPr sz="1600"/>
            </a:lvl3pPr>
            <a:lvl4pPr marL="1365885" indent="0">
              <a:buNone/>
              <a:defRPr sz="1400"/>
            </a:lvl4pPr>
            <a:lvl5pPr marL="1821180" indent="0">
              <a:buNone/>
              <a:defRPr sz="1400"/>
            </a:lvl5pPr>
            <a:lvl6pPr marL="2276475" indent="0">
              <a:buNone/>
              <a:defRPr sz="1400"/>
            </a:lvl6pPr>
            <a:lvl7pPr marL="2731770" indent="0">
              <a:buNone/>
              <a:defRPr sz="1400"/>
            </a:lvl7pPr>
            <a:lvl8pPr marL="3187065" indent="0">
              <a:buNone/>
              <a:defRPr sz="1400"/>
            </a:lvl8pPr>
            <a:lvl9pPr marL="364236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71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0590" indent="0">
              <a:buNone/>
              <a:defRPr sz="1800" b="1"/>
            </a:lvl3pPr>
            <a:lvl4pPr marL="1365885" indent="0">
              <a:buNone/>
              <a:defRPr sz="1600" b="1"/>
            </a:lvl4pPr>
            <a:lvl5pPr marL="1821180" indent="0">
              <a:buNone/>
              <a:defRPr sz="1600" b="1"/>
            </a:lvl5pPr>
            <a:lvl6pPr marL="2276475" indent="0">
              <a:buNone/>
              <a:defRPr sz="1600" b="1"/>
            </a:lvl6pPr>
            <a:lvl7pPr marL="2731770" indent="0">
              <a:buNone/>
              <a:defRPr sz="1600" b="1"/>
            </a:lvl7pPr>
            <a:lvl8pPr marL="3187065" indent="0">
              <a:buNone/>
              <a:defRPr sz="1600" b="1"/>
            </a:lvl8pPr>
            <a:lvl9pPr marL="36423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0590" indent="0">
              <a:buNone/>
              <a:defRPr sz="1800" b="1"/>
            </a:lvl3pPr>
            <a:lvl4pPr marL="1365885" indent="0">
              <a:buNone/>
              <a:defRPr sz="1600" b="1"/>
            </a:lvl4pPr>
            <a:lvl5pPr marL="1821180" indent="0">
              <a:buNone/>
              <a:defRPr sz="1600" b="1"/>
            </a:lvl5pPr>
            <a:lvl6pPr marL="2276475" indent="0">
              <a:buNone/>
              <a:defRPr sz="1600" b="1"/>
            </a:lvl6pPr>
            <a:lvl7pPr marL="2731770" indent="0">
              <a:buNone/>
              <a:defRPr sz="1600" b="1"/>
            </a:lvl7pPr>
            <a:lvl8pPr marL="3187065" indent="0">
              <a:buNone/>
              <a:defRPr sz="1600" b="1"/>
            </a:lvl8pPr>
            <a:lvl9pPr marL="36423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4" y="765276"/>
            <a:ext cx="3008313" cy="6698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3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0590" indent="0">
              <a:buNone/>
              <a:defRPr sz="1000"/>
            </a:lvl3pPr>
            <a:lvl4pPr marL="1365885" indent="0">
              <a:buNone/>
              <a:defRPr sz="900"/>
            </a:lvl4pPr>
            <a:lvl5pPr marL="1821180" indent="0">
              <a:buNone/>
              <a:defRPr sz="900"/>
            </a:lvl5pPr>
            <a:lvl6pPr marL="2276475" indent="0">
              <a:buNone/>
              <a:defRPr sz="900"/>
            </a:lvl6pPr>
            <a:lvl7pPr marL="2731770" indent="0">
              <a:buNone/>
              <a:defRPr sz="900"/>
            </a:lvl7pPr>
            <a:lvl8pPr marL="3187065" indent="0">
              <a:buNone/>
              <a:defRPr sz="900"/>
            </a:lvl8pPr>
            <a:lvl9pPr marL="36423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290"/>
            <a:ext cx="5486400" cy="3620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295" indent="0">
              <a:buNone/>
              <a:defRPr sz="2800"/>
            </a:lvl2pPr>
            <a:lvl3pPr marL="910590" indent="0">
              <a:buNone/>
              <a:defRPr sz="2400"/>
            </a:lvl3pPr>
            <a:lvl4pPr marL="1365885" indent="0">
              <a:buNone/>
              <a:defRPr sz="2000"/>
            </a:lvl4pPr>
            <a:lvl5pPr marL="1821180" indent="0">
              <a:buNone/>
              <a:defRPr sz="2000"/>
            </a:lvl5pPr>
            <a:lvl6pPr marL="2276475" indent="0">
              <a:buNone/>
              <a:defRPr sz="2000"/>
            </a:lvl6pPr>
            <a:lvl7pPr marL="2731770" indent="0">
              <a:buNone/>
              <a:defRPr sz="2000"/>
            </a:lvl7pPr>
            <a:lvl8pPr marL="3187065" indent="0">
              <a:buNone/>
              <a:defRPr sz="2000"/>
            </a:lvl8pPr>
            <a:lvl9pPr marL="364236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0590" indent="0">
              <a:buNone/>
              <a:defRPr sz="1000"/>
            </a:lvl3pPr>
            <a:lvl4pPr marL="1365885" indent="0">
              <a:buNone/>
              <a:defRPr sz="900"/>
            </a:lvl4pPr>
            <a:lvl5pPr marL="1821180" indent="0">
              <a:buNone/>
              <a:defRPr sz="900"/>
            </a:lvl5pPr>
            <a:lvl6pPr marL="2276475" indent="0">
              <a:buNone/>
              <a:defRPr sz="900"/>
            </a:lvl6pPr>
            <a:lvl7pPr marL="2731770" indent="0">
              <a:buNone/>
              <a:defRPr sz="900"/>
            </a:lvl7pPr>
            <a:lvl8pPr marL="3187065" indent="0">
              <a:buNone/>
              <a:defRPr sz="900"/>
            </a:lvl8pPr>
            <a:lvl9pPr marL="36423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3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7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2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6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0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400"/>
            <a:ext cx="2133600" cy="365125"/>
          </a:xfrm>
          <a:prstGeom prst="rect">
            <a:avLst/>
          </a:prstGeom>
        </p:spPr>
        <p:txBody>
          <a:bodyPr lIns="90880" tIns="45433" rIns="90880" bIns="45433"/>
          <a:lstStyle/>
          <a:p>
            <a:fld id="{75C8FF3E-1AC0-4608-94CE-0A110C68CCB8}" type="datetimeFigureOut">
              <a:rPr lang="zh-CN" altLang="en-US" smtClean="0">
                <a:solidFill>
                  <a:srgbClr val="595959"/>
                </a:solidFill>
              </a:rPr>
              <a:t>2016/3/2</a:t>
            </a:fld>
            <a:endParaRPr lang="zh-CN" altLang="en-US">
              <a:solidFill>
                <a:srgbClr val="59595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400"/>
            <a:ext cx="2895600" cy="365125"/>
          </a:xfrm>
          <a:prstGeom prst="rect">
            <a:avLst/>
          </a:prstGeom>
        </p:spPr>
        <p:txBody>
          <a:bodyPr lIns="90880" tIns="45433" rIns="90880" bIns="45433"/>
          <a:lstStyle/>
          <a:p>
            <a:endParaRPr lang="zh-CN" altLang="en-US">
              <a:solidFill>
                <a:srgbClr val="59595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400"/>
            <a:ext cx="2133600" cy="365125"/>
          </a:xfrm>
          <a:prstGeom prst="rect">
            <a:avLst/>
          </a:prstGeom>
        </p:spPr>
        <p:txBody>
          <a:bodyPr lIns="90880" tIns="45433" rIns="90880" bIns="45433"/>
          <a:lstStyle/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3789" y="255593"/>
            <a:ext cx="1238105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1997" y="6550824"/>
            <a:ext cx="1468351" cy="1690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25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25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4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97" y="6550824"/>
            <a:ext cx="1468351" cy="1690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25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25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80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4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74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995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4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97" y="6550824"/>
            <a:ext cx="1468351" cy="1690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25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25" anchor="b">
            <a:spAutoFit/>
          </a:bodyPr>
          <a:lstStyle/>
          <a:p>
            <a:pPr defTabSz="90995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80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4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74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4915" tIns="132643" rIns="35845" bIns="0"/>
          <a:lstStyle/>
          <a:p>
            <a:pPr defTabSz="90995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33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59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0995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47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48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72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1147" tIns="45572" rIns="91147" bIns="45572" anchor="ctr"/>
          <a:lstStyle/>
          <a:p>
            <a:pPr defTabSz="91122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51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1147" tIns="45572" rIns="91147" bIns="45572" anchor="ctr"/>
          <a:lstStyle/>
          <a:p>
            <a:pPr defTabSz="91122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51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147" tIns="45572" rIns="91147" bIns="45572" anchor="ctr"/>
          <a:lstStyle/>
          <a:p>
            <a:pPr defTabSz="91122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MY" altLang="zh-CN">
                <a:solidFill>
                  <a:srgbClr val="595959"/>
                </a:solidFill>
                <a:ea typeface="MS PGothic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75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MY" altLang="zh-CN">
              <a:solidFill>
                <a:srgbClr val="595959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75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MY" altLang="zh-CN">
              <a:solidFill>
                <a:srgbClr val="595959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466725" y="6465888"/>
            <a:ext cx="2519363" cy="3238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45433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smtClean="0">
                <a:solidFill>
                  <a:srgbClr val="595959"/>
                </a:solidFill>
                <a:latin typeface="Futura Medium"/>
                <a:cs typeface="Arial" pitchFamily="34" charset="0"/>
              </a:rPr>
              <a:t>SHELL INTERNATIONAL PETROLEUM LIMITED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smtClean="0">
                <a:solidFill>
                  <a:srgbClr val="595959"/>
                </a:solidFill>
                <a:latin typeface="Futura Medium"/>
                <a:cs typeface="Arial" pitchFamily="34" charset="0"/>
              </a:rPr>
              <a:t>Lubricants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861050" y="6465888"/>
            <a:ext cx="1079500" cy="323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45433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smtClean="0">
                <a:solidFill>
                  <a:srgbClr val="D42E12"/>
                </a:solidFill>
                <a:latin typeface="Futura Medium"/>
                <a:cs typeface="Arial" pitchFamily="34" charset="0"/>
              </a:rPr>
              <a:t>RESTRICTED</a:t>
            </a:r>
          </a:p>
        </p:txBody>
      </p:sp>
      <p:pic>
        <p:nvPicPr>
          <p:cNvPr id="9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80386D74-79D9-4FE7-A169-FC2DB8E6132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8" y="255613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4"/>
            <a:ext cx="7772400" cy="669897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930" indent="0">
              <a:buNone/>
              <a:defRPr sz="1800"/>
            </a:lvl2pPr>
            <a:lvl3pPr marL="911225" indent="0">
              <a:buNone/>
              <a:defRPr sz="1600"/>
            </a:lvl3pPr>
            <a:lvl4pPr marL="1367155" indent="0">
              <a:buNone/>
              <a:defRPr sz="1400"/>
            </a:lvl4pPr>
            <a:lvl5pPr marL="1823085" indent="0">
              <a:buNone/>
              <a:defRPr sz="1400"/>
            </a:lvl5pPr>
            <a:lvl6pPr marL="2278380" indent="0">
              <a:buNone/>
              <a:defRPr sz="1400"/>
            </a:lvl6pPr>
            <a:lvl7pPr marL="2734310" indent="0">
              <a:buNone/>
              <a:defRPr sz="1400"/>
            </a:lvl7pPr>
            <a:lvl8pPr marL="3190240" indent="0">
              <a:buNone/>
              <a:defRPr sz="1400"/>
            </a:lvl8pPr>
            <a:lvl9pPr marL="364617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63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30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3085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4310" indent="0">
              <a:buNone/>
              <a:defRPr sz="1600" b="1"/>
            </a:lvl7pPr>
            <a:lvl8pPr marL="3190240" indent="0">
              <a:buNone/>
              <a:defRPr sz="1600" b="1"/>
            </a:lvl8pPr>
            <a:lvl9pPr marL="364617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30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3085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4310" indent="0">
              <a:buNone/>
              <a:defRPr sz="1600" b="1"/>
            </a:lvl7pPr>
            <a:lvl8pPr marL="3190240" indent="0">
              <a:buNone/>
              <a:defRPr sz="1600" b="1"/>
            </a:lvl8pPr>
            <a:lvl9pPr marL="364617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6" y="765220"/>
            <a:ext cx="3008313" cy="66989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930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3085" indent="0">
              <a:buNone/>
              <a:defRPr sz="900"/>
            </a:lvl5pPr>
            <a:lvl6pPr marL="2278380" indent="0">
              <a:buNone/>
              <a:defRPr sz="900"/>
            </a:lvl6pPr>
            <a:lvl7pPr marL="2734310" indent="0">
              <a:buNone/>
              <a:defRPr sz="900"/>
            </a:lvl7pPr>
            <a:lvl8pPr marL="3190240" indent="0">
              <a:buNone/>
              <a:defRPr sz="900"/>
            </a:lvl8pPr>
            <a:lvl9pPr marL="364617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231"/>
            <a:ext cx="5486400" cy="362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930" indent="0">
              <a:buNone/>
              <a:defRPr sz="2800"/>
            </a:lvl2pPr>
            <a:lvl3pPr marL="911225" indent="0">
              <a:buNone/>
              <a:defRPr sz="2400"/>
            </a:lvl3pPr>
            <a:lvl4pPr marL="1367155" indent="0">
              <a:buNone/>
              <a:defRPr sz="2000"/>
            </a:lvl4pPr>
            <a:lvl5pPr marL="1823085" indent="0">
              <a:buNone/>
              <a:defRPr sz="2000"/>
            </a:lvl5pPr>
            <a:lvl6pPr marL="2278380" indent="0">
              <a:buNone/>
              <a:defRPr sz="2000"/>
            </a:lvl6pPr>
            <a:lvl7pPr marL="2734310" indent="0">
              <a:buNone/>
              <a:defRPr sz="2000"/>
            </a:lvl7pPr>
            <a:lvl8pPr marL="3190240" indent="0">
              <a:buNone/>
              <a:defRPr sz="2000"/>
            </a:lvl8pPr>
            <a:lvl9pPr marL="364617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930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3085" indent="0">
              <a:buNone/>
              <a:defRPr sz="900"/>
            </a:lvl5pPr>
            <a:lvl6pPr marL="2278380" indent="0">
              <a:buNone/>
              <a:defRPr sz="900"/>
            </a:lvl6pPr>
            <a:lvl7pPr marL="2734310" indent="0">
              <a:buNone/>
              <a:defRPr sz="900"/>
            </a:lvl7pPr>
            <a:lvl8pPr marL="3190240" indent="0">
              <a:buNone/>
              <a:defRPr sz="900"/>
            </a:lvl8pPr>
            <a:lvl9pPr marL="364617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2924" y="255593"/>
            <a:ext cx="1238966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5C8CD0F3-F629-4820-B5C2-C58D157C97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1989" y="6550773"/>
            <a:ext cx="1468351" cy="16912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72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72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26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89" y="6550773"/>
            <a:ext cx="1468351" cy="16912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72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72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72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37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66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26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89" y="6550773"/>
            <a:ext cx="1468351" cy="16912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72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72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72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37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66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5827" tIns="132774" rIns="35882" bIns="0"/>
          <a:lstStyle/>
          <a:p>
            <a:pPr defTabSz="91122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25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51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122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39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40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64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</p:spPr>
        <p:txBody>
          <a:bodyPr wrap="none" lIns="91147" tIns="45572" rIns="91147" bIns="45572" anchor="ctr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MY" altLang="zh-CN">
                <a:solidFill>
                  <a:srgbClr val="595959"/>
                </a:solidFill>
                <a:ea typeface="MS PGothic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51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</p:spPr>
        <p:txBody>
          <a:bodyPr wrap="none" lIns="91147" tIns="45572" rIns="91147" bIns="45572" anchor="ctr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endParaRPr lang="en-MY" altLang="zh-CN">
              <a:solidFill>
                <a:srgbClr val="595959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51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147" tIns="45572" rIns="91147" bIns="45572" anchor="ctr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endParaRPr lang="en-MY" altLang="zh-CN">
              <a:solidFill>
                <a:srgbClr val="595959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466725" y="6465888"/>
            <a:ext cx="2519363" cy="3238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455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smtClean="0">
                <a:solidFill>
                  <a:srgbClr val="595959"/>
                </a:solidFill>
                <a:latin typeface="Futura Medium"/>
                <a:cs typeface="Arial" pitchFamily="34" charset="0"/>
              </a:rPr>
              <a:t>SHELL INTERNATIONAL PETROLEUM LIMITED</a:t>
            </a:r>
          </a:p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smtClean="0">
                <a:solidFill>
                  <a:srgbClr val="595959"/>
                </a:solidFill>
                <a:latin typeface="Futura Medium"/>
                <a:cs typeface="Arial" pitchFamily="34" charset="0"/>
              </a:rPr>
              <a:t>Lubricants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861050" y="6465888"/>
            <a:ext cx="1079500" cy="323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455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911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smtClean="0">
                <a:solidFill>
                  <a:srgbClr val="D42E12"/>
                </a:solidFill>
                <a:latin typeface="Futura Medium"/>
                <a:cs typeface="Arial" pitchFamily="34" charset="0"/>
              </a:rPr>
              <a:t>RESTRICTED</a:t>
            </a:r>
          </a:p>
        </p:txBody>
      </p:sp>
      <p:pic>
        <p:nvPicPr>
          <p:cNvPr id="9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80386D74-79D9-4FE7-A169-FC2DB8E6132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5C8CD0F3-F629-4820-B5C2-C58D157C97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4406914"/>
            <a:ext cx="7772400" cy="12854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930" indent="0">
              <a:buNone/>
              <a:defRPr sz="1800"/>
            </a:lvl2pPr>
            <a:lvl3pPr marL="911225" indent="0">
              <a:buNone/>
              <a:defRPr sz="1600"/>
            </a:lvl3pPr>
            <a:lvl4pPr marL="1367155" indent="0">
              <a:buNone/>
              <a:defRPr sz="1400"/>
            </a:lvl4pPr>
            <a:lvl5pPr marL="1823085" indent="0">
              <a:buNone/>
              <a:defRPr sz="1400"/>
            </a:lvl5pPr>
            <a:lvl6pPr marL="2278380" indent="0">
              <a:buNone/>
              <a:defRPr sz="1400"/>
            </a:lvl6pPr>
            <a:lvl7pPr marL="2734310" indent="0">
              <a:buNone/>
              <a:defRPr sz="1400"/>
            </a:lvl7pPr>
            <a:lvl8pPr marL="3190240" indent="0">
              <a:buNone/>
              <a:defRPr sz="1400"/>
            </a:lvl8pPr>
            <a:lvl9pPr marL="364617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3860D91B-27F7-4215-9A0E-3EADC5D8D96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4406929"/>
            <a:ext cx="7772400" cy="128528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7370" indent="0">
              <a:buNone/>
              <a:defRPr sz="1400"/>
            </a:lvl5pPr>
            <a:lvl6pPr marL="2272030" indent="0">
              <a:buNone/>
              <a:defRPr sz="1400"/>
            </a:lvl6pPr>
            <a:lvl7pPr marL="2726055" indent="0">
              <a:buNone/>
              <a:defRPr sz="1400"/>
            </a:lvl7pPr>
            <a:lvl8pPr marL="3180715" indent="0">
              <a:buNone/>
              <a:defRPr sz="1400"/>
            </a:lvl8pPr>
            <a:lvl9pPr marL="36347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3860D91B-27F7-4215-9A0E-3EADC5D8D96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A528A6DA-83E4-46F2-B3A9-AE019B4561A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63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30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3085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4310" indent="0">
              <a:buNone/>
              <a:defRPr sz="1600" b="1"/>
            </a:lvl7pPr>
            <a:lvl8pPr marL="3190240" indent="0">
              <a:buNone/>
              <a:defRPr sz="1600" b="1"/>
            </a:lvl8pPr>
            <a:lvl9pPr marL="364617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30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3085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4310" indent="0">
              <a:buNone/>
              <a:defRPr sz="1600" b="1"/>
            </a:lvl7pPr>
            <a:lvl8pPr marL="3190240" indent="0">
              <a:buNone/>
              <a:defRPr sz="1600" b="1"/>
            </a:lvl8pPr>
            <a:lvl9pPr marL="364617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FD8BFC3C-4E91-4D93-AF41-7BAE2CDD4E0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E8C78C96-5DEB-4176-9137-20A9EEF4203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0C6F1580-7B75-4662-8A0F-02416B2D7A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6" y="765220"/>
            <a:ext cx="3008313" cy="66989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2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930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3085" indent="0">
              <a:buNone/>
              <a:defRPr sz="900"/>
            </a:lvl5pPr>
            <a:lvl6pPr marL="2278380" indent="0">
              <a:buNone/>
              <a:defRPr sz="900"/>
            </a:lvl6pPr>
            <a:lvl7pPr marL="2734310" indent="0">
              <a:buNone/>
              <a:defRPr sz="900"/>
            </a:lvl7pPr>
            <a:lvl8pPr marL="3190240" indent="0">
              <a:buNone/>
              <a:defRPr sz="900"/>
            </a:lvl8pPr>
            <a:lvl9pPr marL="36461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528146F9-ED53-4EDA-A72B-D70051EC71B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5005231"/>
            <a:ext cx="5486400" cy="362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930" indent="0">
              <a:buNone/>
              <a:defRPr sz="2800"/>
            </a:lvl2pPr>
            <a:lvl3pPr marL="911225" indent="0">
              <a:buNone/>
              <a:defRPr sz="2400"/>
            </a:lvl3pPr>
            <a:lvl4pPr marL="1367155" indent="0">
              <a:buNone/>
              <a:defRPr sz="2000"/>
            </a:lvl4pPr>
            <a:lvl5pPr marL="1823085" indent="0">
              <a:buNone/>
              <a:defRPr sz="2000"/>
            </a:lvl5pPr>
            <a:lvl6pPr marL="2278380" indent="0">
              <a:buNone/>
              <a:defRPr sz="2000"/>
            </a:lvl6pPr>
            <a:lvl7pPr marL="2734310" indent="0">
              <a:buNone/>
              <a:defRPr sz="2000"/>
            </a:lvl7pPr>
            <a:lvl8pPr marL="3190240" indent="0">
              <a:buNone/>
              <a:defRPr sz="2000"/>
            </a:lvl8pPr>
            <a:lvl9pPr marL="364617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930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3085" indent="0">
              <a:buNone/>
              <a:defRPr sz="900"/>
            </a:lvl5pPr>
            <a:lvl6pPr marL="2278380" indent="0">
              <a:buNone/>
              <a:defRPr sz="900"/>
            </a:lvl6pPr>
            <a:lvl7pPr marL="2734310" indent="0">
              <a:buNone/>
              <a:defRPr sz="900"/>
            </a:lvl7pPr>
            <a:lvl8pPr marL="3190240" indent="0">
              <a:buNone/>
              <a:defRPr sz="900"/>
            </a:lvl8pPr>
            <a:lvl9pPr marL="36461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6F5DA64E-5F43-49B7-91BD-38FDCAF0BED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042B0082-5405-462A-8D30-2EDCF8EA39F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412924" y="255593"/>
            <a:ext cx="1238966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902FBEB4-03BF-48D7-92FF-8E87DB29C38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1125" tIns="45560" rIns="91125" bIns="45560" anchor="ctr"/>
          <a:lstStyle/>
          <a:p>
            <a:pPr defTabSz="91122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53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1125" tIns="45560" rIns="91125" bIns="45560" anchor="ctr"/>
          <a:lstStyle/>
          <a:p>
            <a:pPr defTabSz="91122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53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125" tIns="45560" rIns="91125" bIns="45560" anchor="ctr"/>
          <a:lstStyle/>
          <a:p>
            <a:pPr defTabSz="91122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0" y="255615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A528A6DA-83E4-46F2-B3A9-AE019B4561A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4"/>
            <a:ext cx="7772400" cy="66988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295" indent="0">
              <a:buNone/>
              <a:defRPr sz="1800"/>
            </a:lvl2pPr>
            <a:lvl3pPr marL="911225" indent="0">
              <a:buNone/>
              <a:defRPr sz="1600"/>
            </a:lvl3pPr>
            <a:lvl4pPr marL="1367155" indent="0">
              <a:buNone/>
              <a:defRPr sz="1400"/>
            </a:lvl4pPr>
            <a:lvl5pPr marL="1822450" indent="0">
              <a:buNone/>
              <a:defRPr sz="1400"/>
            </a:lvl5pPr>
            <a:lvl6pPr marL="2278380" indent="0">
              <a:buNone/>
              <a:defRPr sz="1400"/>
            </a:lvl6pPr>
            <a:lvl7pPr marL="2733675" indent="0">
              <a:buNone/>
              <a:defRPr sz="1400"/>
            </a:lvl7pPr>
            <a:lvl8pPr marL="3189605" indent="0">
              <a:buNone/>
              <a:defRPr sz="1400"/>
            </a:lvl8pPr>
            <a:lvl9pPr marL="36449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65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2450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3675" indent="0">
              <a:buNone/>
              <a:defRPr sz="1600" b="1"/>
            </a:lvl7pPr>
            <a:lvl8pPr marL="3189605" indent="0">
              <a:buNone/>
              <a:defRPr sz="1600" b="1"/>
            </a:lvl8pPr>
            <a:lvl9pPr marL="36449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2450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3675" indent="0">
              <a:buNone/>
              <a:defRPr sz="1600" b="1"/>
            </a:lvl7pPr>
            <a:lvl8pPr marL="3189605" indent="0">
              <a:buNone/>
              <a:defRPr sz="1600" b="1"/>
            </a:lvl8pPr>
            <a:lvl9pPr marL="36449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8" y="765234"/>
            <a:ext cx="3008313" cy="6698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2450" indent="0">
              <a:buNone/>
              <a:defRPr sz="900"/>
            </a:lvl5pPr>
            <a:lvl6pPr marL="2278380" indent="0">
              <a:buNone/>
              <a:defRPr sz="900"/>
            </a:lvl6pPr>
            <a:lvl7pPr marL="2733675" indent="0">
              <a:buNone/>
              <a:defRPr sz="900"/>
            </a:lvl7pPr>
            <a:lvl8pPr marL="3189605" indent="0">
              <a:buNone/>
              <a:defRPr sz="900"/>
            </a:lvl8pPr>
            <a:lvl9pPr marL="36449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246"/>
            <a:ext cx="5486400" cy="3621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295" indent="0">
              <a:buNone/>
              <a:defRPr sz="2800"/>
            </a:lvl2pPr>
            <a:lvl3pPr marL="911225" indent="0">
              <a:buNone/>
              <a:defRPr sz="2400"/>
            </a:lvl3pPr>
            <a:lvl4pPr marL="1367155" indent="0">
              <a:buNone/>
              <a:defRPr sz="2000"/>
            </a:lvl4pPr>
            <a:lvl5pPr marL="1822450" indent="0">
              <a:buNone/>
              <a:defRPr sz="2000"/>
            </a:lvl5pPr>
            <a:lvl6pPr marL="2278380" indent="0">
              <a:buNone/>
              <a:defRPr sz="2000"/>
            </a:lvl6pPr>
            <a:lvl7pPr marL="2733675" indent="0">
              <a:buNone/>
              <a:defRPr sz="2000"/>
            </a:lvl7pPr>
            <a:lvl8pPr marL="3189605" indent="0">
              <a:buNone/>
              <a:defRPr sz="2000"/>
            </a:lvl8pPr>
            <a:lvl9pPr marL="36449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2450" indent="0">
              <a:buNone/>
              <a:defRPr sz="900"/>
            </a:lvl5pPr>
            <a:lvl6pPr marL="2278380" indent="0">
              <a:buNone/>
              <a:defRPr sz="900"/>
            </a:lvl6pPr>
            <a:lvl7pPr marL="2733675" indent="0">
              <a:buNone/>
              <a:defRPr sz="900"/>
            </a:lvl7pPr>
            <a:lvl8pPr marL="3189605" indent="0">
              <a:buNone/>
              <a:defRPr sz="900"/>
            </a:lvl8pPr>
            <a:lvl9pPr marL="36449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3140" y="255593"/>
            <a:ext cx="1238751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1991" y="6550784"/>
            <a:ext cx="1468351" cy="16911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28649"/>
            <a:ext cx="8675688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4191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GB" noProof="0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906561" y="1312251"/>
            <a:ext cx="7770763" cy="5071137"/>
          </a:xfrm>
        </p:spPr>
        <p:txBody>
          <a:bodyPr/>
          <a:lstStyle>
            <a:lvl1pPr marL="0" indent="0" defTabSz="266065">
              <a:lnSpc>
                <a:spcPct val="120000"/>
              </a:lnSpc>
              <a:spcBef>
                <a:spcPts val="0"/>
              </a:spcBef>
              <a:defRPr/>
            </a:lvl1pPr>
            <a:lvl2pPr marL="269875" indent="-269875" defTabSz="266065">
              <a:lnSpc>
                <a:spcPct val="120000"/>
              </a:lnSpc>
              <a:spcBef>
                <a:spcPts val="0"/>
              </a:spcBef>
              <a:defRPr/>
            </a:lvl2pPr>
            <a:lvl3pPr marL="448310" indent="-179705"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5pPr>
            <a:lvl6pPr defTabSz="266065">
              <a:lnSpc>
                <a:spcPct val="12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87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FD8BFC3C-4E91-4D93-AF41-7BAE2CDD4E0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28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91" y="6550784"/>
            <a:ext cx="1468351" cy="16911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74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39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6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28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1991" y="6550784"/>
            <a:ext cx="1468351" cy="16911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74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39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6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5599" tIns="132741" rIns="35873" bIns="0"/>
          <a:lstStyle/>
          <a:p>
            <a:pPr defTabSz="91122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27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53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122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41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42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66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5295" indent="0" algn="ctr">
              <a:buNone/>
              <a:defRPr sz="2000"/>
            </a:lvl2pPr>
            <a:lvl3pPr marL="911225" indent="0" algn="ctr">
              <a:buNone/>
              <a:defRPr sz="1800"/>
            </a:lvl3pPr>
            <a:lvl4pPr marL="1367155" indent="0" algn="ctr">
              <a:buNone/>
              <a:defRPr sz="1600"/>
            </a:lvl4pPr>
            <a:lvl5pPr marL="1822450" indent="0" algn="ctr">
              <a:buNone/>
              <a:defRPr sz="1600"/>
            </a:lvl5pPr>
            <a:lvl6pPr marL="2278380" indent="0" algn="ctr">
              <a:buNone/>
              <a:defRPr sz="1600"/>
            </a:lvl6pPr>
            <a:lvl7pPr marL="2733675" indent="0" algn="ctr">
              <a:buNone/>
              <a:defRPr sz="1600"/>
            </a:lvl7pPr>
            <a:lvl8pPr marL="3189605" indent="0" algn="ctr">
              <a:buNone/>
              <a:defRPr sz="1600"/>
            </a:lvl8pPr>
            <a:lvl9pPr marL="36449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0FC45-A954-474E-9456-0F6B8BD28171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85161-8994-4281-AE31-8ED36E72743B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69A98-B96D-4AC6-AC46-882B36EB8DA1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7C176-79F2-424C-8B3D-9C7F6959101D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5295" indent="0">
              <a:buNone/>
              <a:defRPr sz="2000"/>
            </a:lvl2pPr>
            <a:lvl3pPr marL="911225" indent="0">
              <a:buNone/>
              <a:defRPr sz="1800"/>
            </a:lvl3pPr>
            <a:lvl4pPr marL="1367155" indent="0">
              <a:buNone/>
              <a:defRPr sz="1600"/>
            </a:lvl4pPr>
            <a:lvl5pPr marL="1822450" indent="0">
              <a:buNone/>
              <a:defRPr sz="1600"/>
            </a:lvl5pPr>
            <a:lvl6pPr marL="2278380" indent="0">
              <a:buNone/>
              <a:defRPr sz="1600"/>
            </a:lvl6pPr>
            <a:lvl7pPr marL="2733675" indent="0">
              <a:buNone/>
              <a:defRPr sz="1600"/>
            </a:lvl7pPr>
            <a:lvl8pPr marL="3189605" indent="0">
              <a:buNone/>
              <a:defRPr sz="1600"/>
            </a:lvl8pPr>
            <a:lvl9pPr marL="36449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C42F2-A07E-41F1-A35B-F47AB26DF366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3C0FB-F600-4B0F-8049-CB82DBC6AE0B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690BF-B168-457C-B5A3-BCEA1F4676EF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3CFDC-3D4B-495B-B765-EFCBCE5F1B6D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E8C78C96-5DEB-4176-9137-20A9EEF4203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2450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3675" indent="0">
              <a:buNone/>
              <a:defRPr sz="1600" b="1"/>
            </a:lvl7pPr>
            <a:lvl8pPr marL="3189605" indent="0">
              <a:buNone/>
              <a:defRPr sz="1600" b="1"/>
            </a:lvl8pPr>
            <a:lvl9pPr marL="36449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2450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3675" indent="0">
              <a:buNone/>
              <a:defRPr sz="1600" b="1"/>
            </a:lvl7pPr>
            <a:lvl8pPr marL="3189605" indent="0">
              <a:buNone/>
              <a:defRPr sz="1600" b="1"/>
            </a:lvl8pPr>
            <a:lvl9pPr marL="36449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0D3FB-E9AE-49DB-899F-8ACBDB7B7CEC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B90F2-E2CD-4C6B-AC8C-BF53D80299DF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39A60-D620-4104-8702-B7C09B9E48B6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DE7A7-F230-436B-BD83-7111C7B08647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3E19E-ACA5-41BD-97FA-CE5A15498E9C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55D7B-0A91-4443-8770-5595C5F2BA43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53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1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5295" indent="0">
              <a:buNone/>
              <a:defRPr sz="1400"/>
            </a:lvl2pPr>
            <a:lvl3pPr marL="911225" indent="0">
              <a:buNone/>
              <a:defRPr sz="1200"/>
            </a:lvl3pPr>
            <a:lvl4pPr marL="1367155" indent="0">
              <a:buNone/>
              <a:defRPr sz="1000"/>
            </a:lvl4pPr>
            <a:lvl5pPr marL="1822450" indent="0">
              <a:buNone/>
              <a:defRPr sz="1000"/>
            </a:lvl5pPr>
            <a:lvl6pPr marL="2278380" indent="0">
              <a:buNone/>
              <a:defRPr sz="1000"/>
            </a:lvl6pPr>
            <a:lvl7pPr marL="2733675" indent="0">
              <a:buNone/>
              <a:defRPr sz="1000"/>
            </a:lvl7pPr>
            <a:lvl8pPr marL="3189605" indent="0">
              <a:buNone/>
              <a:defRPr sz="1000"/>
            </a:lvl8pPr>
            <a:lvl9pPr marL="36449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C0A01-C3D9-416B-8A94-2CE21B4A7CAF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F7FE1-CB78-4235-BC78-3134BC651610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53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5295" indent="0">
              <a:buNone/>
              <a:defRPr sz="2800"/>
            </a:lvl2pPr>
            <a:lvl3pPr marL="911225" indent="0">
              <a:buNone/>
              <a:defRPr sz="2400"/>
            </a:lvl3pPr>
            <a:lvl4pPr marL="1367155" indent="0">
              <a:buNone/>
              <a:defRPr sz="2000"/>
            </a:lvl4pPr>
            <a:lvl5pPr marL="1822450" indent="0">
              <a:buNone/>
              <a:defRPr sz="2000"/>
            </a:lvl5pPr>
            <a:lvl6pPr marL="2278380" indent="0">
              <a:buNone/>
              <a:defRPr sz="2000"/>
            </a:lvl6pPr>
            <a:lvl7pPr marL="2733675" indent="0">
              <a:buNone/>
              <a:defRPr sz="2000"/>
            </a:lvl7pPr>
            <a:lvl8pPr marL="3189605" indent="0">
              <a:buNone/>
              <a:defRPr sz="2000"/>
            </a:lvl8pPr>
            <a:lvl9pPr marL="36449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1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5295" indent="0">
              <a:buNone/>
              <a:defRPr sz="1400"/>
            </a:lvl2pPr>
            <a:lvl3pPr marL="911225" indent="0">
              <a:buNone/>
              <a:defRPr sz="1200"/>
            </a:lvl3pPr>
            <a:lvl4pPr marL="1367155" indent="0">
              <a:buNone/>
              <a:defRPr sz="1000"/>
            </a:lvl4pPr>
            <a:lvl5pPr marL="1822450" indent="0">
              <a:buNone/>
              <a:defRPr sz="1000"/>
            </a:lvl5pPr>
            <a:lvl6pPr marL="2278380" indent="0">
              <a:buNone/>
              <a:defRPr sz="1000"/>
            </a:lvl6pPr>
            <a:lvl7pPr marL="2733675" indent="0">
              <a:buNone/>
              <a:defRPr sz="1000"/>
            </a:lvl7pPr>
            <a:lvl8pPr marL="3189605" indent="0">
              <a:buNone/>
              <a:defRPr sz="1000"/>
            </a:lvl8pPr>
            <a:lvl9pPr marL="36449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3B9BD-5B12-42C3-A201-51BB6759B95C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C7464-5113-4E38-91F6-24C7E8DAAE3D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86260-2239-4657-9EEC-F4F1E4FAE4FD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9063D-14BF-4969-81E0-8F05794D67EF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6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74666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F29C9-8F8D-4CAC-9372-EBBA5DF65AC1}" type="datetime1">
              <a:rPr lang="zh-CN" altLang="en-US">
                <a:solidFill>
                  <a:srgbClr val="000000"/>
                </a:solidFill>
              </a:rPr>
              <a:t>2016/3/2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BD0C2-113F-4190-BC36-AA103990543D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1125" tIns="45560" rIns="91125" bIns="45560" anchor="ctr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56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1125" tIns="45560" rIns="91125" bIns="45560" anchor="ctr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59" y="1304929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1125" tIns="45560" rIns="91125" bIns="45560" anchor="ctr"/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46"/>
            <a:ext cx="717550" cy="66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697038" y="1400176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698625" y="2849562"/>
            <a:ext cx="2698750" cy="161925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B9718B-4EBF-4398-8672-EE14DA8A1511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B21DB2-E967-4728-A540-B8D69E839C0E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96" y="255620"/>
            <a:ext cx="8731001" cy="43334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A3F4C1-3A10-4956-9C53-09503B64BCA3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1EAE48-CCBD-4173-8CA3-BA496E81E610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4406915"/>
            <a:ext cx="7772400" cy="128543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295" indent="0">
              <a:buNone/>
              <a:defRPr sz="1800"/>
            </a:lvl2pPr>
            <a:lvl3pPr marL="911225" indent="0">
              <a:buNone/>
              <a:defRPr sz="1600"/>
            </a:lvl3pPr>
            <a:lvl4pPr marL="1367155" indent="0">
              <a:buNone/>
              <a:defRPr sz="1400"/>
            </a:lvl4pPr>
            <a:lvl5pPr marL="1822450" indent="0">
              <a:buNone/>
              <a:defRPr sz="1400"/>
            </a:lvl5pPr>
            <a:lvl6pPr marL="2278380" indent="0">
              <a:buNone/>
              <a:defRPr sz="1400"/>
            </a:lvl6pPr>
            <a:lvl7pPr marL="2733675" indent="0">
              <a:buNone/>
              <a:defRPr sz="1400"/>
            </a:lvl7pPr>
            <a:lvl8pPr marL="3189605" indent="0">
              <a:buNone/>
              <a:defRPr sz="1400"/>
            </a:lvl8pPr>
            <a:lvl9pPr marL="36449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A10F9-D090-46E2-AC61-FC4D2A13897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D9D91-C1BB-4E9C-B27B-8FEE47BBC512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0C6F1580-7B75-4662-8A0F-02416B2D7A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00113" y="1309691"/>
            <a:ext cx="3795712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225" y="1309691"/>
            <a:ext cx="3797300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C0D22E-E917-451D-A887-8AB5072601E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D7C2C5-3B72-4D05-BFA3-42E1995ECB8D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72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2450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3675" indent="0">
              <a:buNone/>
              <a:defRPr sz="1600" b="1"/>
            </a:lvl7pPr>
            <a:lvl8pPr marL="3189605" indent="0">
              <a:buNone/>
              <a:defRPr sz="1600" b="1"/>
            </a:lvl8pPr>
            <a:lvl9pPr marL="36449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295" indent="0">
              <a:buNone/>
              <a:defRPr sz="2000" b="1"/>
            </a:lvl2pPr>
            <a:lvl3pPr marL="911225" indent="0">
              <a:buNone/>
              <a:defRPr sz="1800" b="1"/>
            </a:lvl3pPr>
            <a:lvl4pPr marL="1367155" indent="0">
              <a:buNone/>
              <a:defRPr sz="1600" b="1"/>
            </a:lvl4pPr>
            <a:lvl5pPr marL="1822450" indent="0">
              <a:buNone/>
              <a:defRPr sz="1600" b="1"/>
            </a:lvl5pPr>
            <a:lvl6pPr marL="2278380" indent="0">
              <a:buNone/>
              <a:defRPr sz="1600" b="1"/>
            </a:lvl6pPr>
            <a:lvl7pPr marL="2733675" indent="0">
              <a:buNone/>
              <a:defRPr sz="1600" b="1"/>
            </a:lvl7pPr>
            <a:lvl8pPr marL="3189605" indent="0">
              <a:buNone/>
              <a:defRPr sz="1600" b="1"/>
            </a:lvl8pPr>
            <a:lvl9pPr marL="36449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254E0-8E17-42E4-83BB-C50642D22200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E08291-ADA5-4AE1-AD61-93C6AD14B8C2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E37979-D6B7-4130-8D59-E43C44863888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804EB0-4504-4F1A-BF26-116683B8A4F4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4112AE-EF3C-46E7-947E-338A89B604D3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DEBF59-40CA-48CD-9B04-583BC4B14DE8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34" y="765234"/>
            <a:ext cx="3008313" cy="6698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8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3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2450" indent="0">
              <a:buNone/>
              <a:defRPr sz="900"/>
            </a:lvl5pPr>
            <a:lvl6pPr marL="2278380" indent="0">
              <a:buNone/>
              <a:defRPr sz="900"/>
            </a:lvl6pPr>
            <a:lvl7pPr marL="2733675" indent="0">
              <a:buNone/>
              <a:defRPr sz="900"/>
            </a:lvl7pPr>
            <a:lvl8pPr marL="3189605" indent="0">
              <a:buNone/>
              <a:defRPr sz="900"/>
            </a:lvl8pPr>
            <a:lvl9pPr marL="36449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EE5D6-5D1A-41E8-B2AE-EC6C8714B6D7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70E71F-E868-48C6-B2B0-15F8BDEA7BBB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5005249"/>
            <a:ext cx="5486400" cy="3621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295" indent="0">
              <a:buNone/>
              <a:defRPr sz="2800"/>
            </a:lvl2pPr>
            <a:lvl3pPr marL="911225" indent="0">
              <a:buNone/>
              <a:defRPr sz="2400"/>
            </a:lvl3pPr>
            <a:lvl4pPr marL="1367155" indent="0">
              <a:buNone/>
              <a:defRPr sz="2000"/>
            </a:lvl4pPr>
            <a:lvl5pPr marL="1822450" indent="0">
              <a:buNone/>
              <a:defRPr sz="2000"/>
            </a:lvl5pPr>
            <a:lvl6pPr marL="2278380" indent="0">
              <a:buNone/>
              <a:defRPr sz="2000"/>
            </a:lvl6pPr>
            <a:lvl7pPr marL="2733675" indent="0">
              <a:buNone/>
              <a:defRPr sz="2000"/>
            </a:lvl7pPr>
            <a:lvl8pPr marL="3189605" indent="0">
              <a:buNone/>
              <a:defRPr sz="2000"/>
            </a:lvl8pPr>
            <a:lvl9pPr marL="36449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5295" indent="0">
              <a:buNone/>
              <a:defRPr sz="1200"/>
            </a:lvl2pPr>
            <a:lvl3pPr marL="911225" indent="0">
              <a:buNone/>
              <a:defRPr sz="1000"/>
            </a:lvl3pPr>
            <a:lvl4pPr marL="1367155" indent="0">
              <a:buNone/>
              <a:defRPr sz="900"/>
            </a:lvl4pPr>
            <a:lvl5pPr marL="1822450" indent="0">
              <a:buNone/>
              <a:defRPr sz="900"/>
            </a:lvl5pPr>
            <a:lvl6pPr marL="2278380" indent="0">
              <a:buNone/>
              <a:defRPr sz="900"/>
            </a:lvl6pPr>
            <a:lvl7pPr marL="2733675" indent="0">
              <a:buNone/>
              <a:defRPr sz="900"/>
            </a:lvl7pPr>
            <a:lvl8pPr marL="3189605" indent="0">
              <a:buNone/>
              <a:defRPr sz="900"/>
            </a:lvl8pPr>
            <a:lvl9pPr marL="36449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B5E361-B38E-4D12-9A39-915C990DEAD2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4962AB-AF93-4772-93C1-4A9985DF14D3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DB1421-07FD-40FB-886C-18A9ED179AB0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B56F79-3D8A-4815-9C75-24ADC74729CB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413142" y="255589"/>
            <a:ext cx="1238751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7464" y="255589"/>
            <a:ext cx="6324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149F44-E06A-4EA8-BA56-E6B245E3477F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8A455C-5FFE-4EF7-881B-A5645E05598F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 userDrawn="1"/>
        </p:nvSpPr>
        <p:spPr bwMode="auto">
          <a:xfrm>
            <a:off x="461993" y="6550789"/>
            <a:ext cx="1468351" cy="16911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2978158" y="6546482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C9568B-8769-4AFD-ACE4-08D6DAA2F45A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59382B0C-9CF6-4608-94A5-8C257C4DBE7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1"/>
          <p:cNvGrpSpPr/>
          <p:nvPr userDrawn="1"/>
        </p:nvGrpSpPr>
        <p:grpSpPr bwMode="auto">
          <a:xfrm>
            <a:off x="468313" y="228606"/>
            <a:ext cx="8208962" cy="6153151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 userDrawn="1"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4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461993" y="6550789"/>
            <a:ext cx="1468351" cy="16911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978158" y="6546482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97782" y="1400880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7782" y="2730109"/>
            <a:ext cx="5694536" cy="93526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43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73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94069-2059-46CB-B3A9-0D947D7256E0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39A7291D-4395-406C-B50A-59462C13FC06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50" y="765397"/>
            <a:ext cx="3008313" cy="6697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1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5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528146F9-ED53-4EDA-A72B-D70051EC71B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1"/>
          <p:cNvGrpSpPr/>
          <p:nvPr userDrawn="1"/>
        </p:nvGrpSpPr>
        <p:grpSpPr bwMode="auto">
          <a:xfrm>
            <a:off x="468313" y="228606"/>
            <a:ext cx="8208962" cy="6153151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 userDrawn="1"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34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461993" y="6550789"/>
            <a:ext cx="1468351" cy="16911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978158" y="6546482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560" anchor="b">
            <a:spAutoFit/>
          </a:bodyPr>
          <a:lstStyle/>
          <a:p>
            <a:pPr defTabSz="91122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97782" y="1400880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7782" y="2730109"/>
            <a:ext cx="5694536" cy="93526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43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73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F319D-7757-4BEB-A06B-95EACEE68D9C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5CA24BC5-4D1E-48AA-8209-FBD18244987C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5599" tIns="132741" rIns="35873" bIns="0"/>
          <a:lstStyle/>
          <a:p>
            <a:pPr defTabSz="9112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00112" y="295232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 hasCustomPrompt="1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57"/>
            <a:ext cx="266700" cy="1698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E7D8AF4-A551-4EEA-BD5E-56EBAEA7914B}" type="slidenum">
              <a:rPr lang="en-US" altLang="zh-CN">
                <a:solidFill>
                  <a:srgbClr val="F7D117"/>
                </a:solidFill>
              </a:rPr>
              <a:t>‹#›</a:t>
            </a:fld>
            <a:endParaRPr lang="en-US" altLang="zh-CN">
              <a:solidFill>
                <a:srgbClr val="F7D117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 userDrawn="1">
            <p:ph type="ftr" sz="quarter" idx="12"/>
          </p:nvPr>
        </p:nvSpPr>
        <p:spPr>
          <a:xfrm>
            <a:off x="3489334" y="6470653"/>
            <a:ext cx="2519363" cy="32385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0"/>
              </a:spcAft>
              <a:defRPr sz="800">
                <a:latin typeface="+mn-lt"/>
                <a:cs typeface="+mn-cs"/>
              </a:defRPr>
            </a:lvl1pPr>
          </a:lstStyle>
          <a:p>
            <a:pPr defTabSz="911225">
              <a:defRPr/>
            </a:pPr>
            <a:endParaRPr 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Clr>
                <a:srgbClr val="FF0000"/>
              </a:buClr>
              <a:buFont typeface="Wingdings" pitchFamily="2" charset="2"/>
              <a:buNone/>
              <a:defRPr sz="1400">
                <a:solidFill>
                  <a:srgbClr val="FF0000"/>
                </a:solidFill>
                <a:latin typeface="Futura Light" panose="00000400000000000000" pitchFamily="2" charset="0"/>
              </a:defRPr>
            </a:lvl1pPr>
            <a:lvl2pPr marL="0" indent="-201295" algn="l" defTabSz="0">
              <a:buClr>
                <a:srgbClr val="FFCA00"/>
              </a:buClr>
              <a:buSzPct val="100000"/>
              <a:buFont typeface="Wingdings 2" pitchFamily="18" charset="2"/>
              <a:buChar char=""/>
              <a:defRPr sz="1000">
                <a:solidFill>
                  <a:srgbClr val="454545"/>
                </a:solidFill>
                <a:latin typeface="Futura Light" panose="00000400000000000000" pitchFamily="2" charset="0"/>
              </a:defRPr>
            </a:lvl2pPr>
            <a:lvl3pPr marL="0" indent="-200025" algn="l" defTabSz="0">
              <a:buClr>
                <a:srgbClr val="FFCA00"/>
              </a:buClr>
              <a:buSzPct val="100000"/>
              <a:buFont typeface="Wingdings 2" pitchFamily="18" charset="2"/>
              <a:buChar char=""/>
              <a:defRPr sz="1000">
                <a:solidFill>
                  <a:srgbClr val="454545"/>
                </a:solidFill>
                <a:latin typeface="Futura Light" panose="00000400000000000000" pitchFamily="2" charset="0"/>
              </a:defRPr>
            </a:lvl3pPr>
            <a:lvl4pPr marL="0" indent="-200025" algn="l" defTabSz="0">
              <a:buClr>
                <a:srgbClr val="FFCA00"/>
              </a:buClr>
              <a:buSzPct val="100000"/>
              <a:buFont typeface="Wingdings 2" pitchFamily="18" charset="2"/>
              <a:buChar char=""/>
              <a:defRPr sz="1000">
                <a:solidFill>
                  <a:srgbClr val="454545"/>
                </a:solidFill>
                <a:latin typeface="Futura Light" panose="00000400000000000000" pitchFamily="2" charset="0"/>
              </a:defRPr>
            </a:lvl4pPr>
            <a:lvl5pPr marL="0" indent="-200025" algn="l" defTabSz="0">
              <a:buClr>
                <a:srgbClr val="FFCA00"/>
              </a:buClr>
              <a:buSzPct val="100000"/>
              <a:buFont typeface="Wingdings 2" pitchFamily="18" charset="2"/>
              <a:buChar char=""/>
              <a:defRPr sz="1000">
                <a:solidFill>
                  <a:srgbClr val="454545"/>
                </a:solidFill>
                <a:latin typeface="Futura Light" panose="000004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reeform 3"/>
          <p:cNvSpPr/>
          <p:nvPr userDrawn="1"/>
        </p:nvSpPr>
        <p:spPr>
          <a:xfrm>
            <a:off x="26" y="571578"/>
            <a:ext cx="8620759" cy="571521"/>
          </a:xfrm>
          <a:custGeom>
            <a:avLst/>
            <a:gdLst>
              <a:gd name="connsiteX0" fmla="*/ 0 w 10080002"/>
              <a:gd name="connsiteY0" fmla="*/ 629996 h 629996"/>
              <a:gd name="connsiteX1" fmla="*/ 10080002 w 10080002"/>
              <a:gd name="connsiteY1" fmla="*/ 629996 h 629996"/>
              <a:gd name="connsiteX2" fmla="*/ 10080002 w 10080002"/>
              <a:gd name="connsiteY2" fmla="*/ 0 h 629996"/>
              <a:gd name="connsiteX3" fmla="*/ 0 w 10080002"/>
              <a:gd name="connsiteY3" fmla="*/ 0 h 629996"/>
              <a:gd name="connsiteX4" fmla="*/ 0 w 10080002"/>
              <a:gd name="connsiteY4" fmla="*/ 629996 h 629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80002" h="629996">
                <a:moveTo>
                  <a:pt x="0" y="629996"/>
                </a:moveTo>
                <a:lnTo>
                  <a:pt x="10080002" y="629996"/>
                </a:lnTo>
                <a:lnTo>
                  <a:pt x="10080002" y="0"/>
                </a:lnTo>
                <a:lnTo>
                  <a:pt x="0" y="0"/>
                </a:lnTo>
                <a:lnTo>
                  <a:pt x="0" y="629996"/>
                </a:lnTo>
              </a:path>
            </a:pathLst>
          </a:custGeom>
          <a:solidFill>
            <a:srgbClr val="FFC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906" tIns="39953" rIns="79906" bIns="39953" rtlCol="0" anchor="ctr"/>
          <a:lstStyle/>
          <a:p>
            <a:pPr algn="ctr" defTabSz="798830"/>
            <a:endParaRPr lang="zh-CN" altLang="en-US" sz="1600" dirty="0">
              <a:solidFill>
                <a:prstClr val="white"/>
              </a:solidFill>
              <a:latin typeface="Futura Bold" panose="000009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3193" y="527015"/>
            <a:ext cx="7038232" cy="571521"/>
          </a:xfrm>
        </p:spPr>
        <p:txBody>
          <a:bodyPr lIns="0" tIns="0" rIns="0" bIns="0">
            <a:normAutofit/>
          </a:bodyPr>
          <a:lstStyle>
            <a:lvl1pPr algn="l">
              <a:defRPr sz="2100">
                <a:solidFill>
                  <a:srgbClr val="FF0000"/>
                </a:solidFill>
                <a:latin typeface="Futura Medium" panose="000004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61853" y="6590158"/>
            <a:ext cx="1436291" cy="168715"/>
          </a:xfrm>
          <a:prstGeom prst="rect">
            <a:avLst/>
          </a:prstGeom>
          <a:noFill/>
        </p:spPr>
        <p:txBody>
          <a:bodyPr wrap="none" lIns="0" tIns="0" rIns="0" bIns="39953" rtlCol="0">
            <a:spAutoFit/>
          </a:bodyPr>
          <a:lstStyle/>
          <a:p>
            <a:pPr defTabSz="798830">
              <a:lnSpc>
                <a:spcPts val="965"/>
              </a:lnSpc>
            </a:pPr>
            <a:r>
              <a:rPr lang="zh-CN" altLang="en-US" sz="800" dirty="0" smtClean="0">
                <a:solidFill>
                  <a:srgbClr val="4C4D4F"/>
                </a:solidFill>
                <a:latin typeface="Futura Light" panose="00000400000000000000" pitchFamily="2" charset="0"/>
                <a:cs typeface="Segoe UI" pitchFamily="18" charset="0"/>
              </a:rPr>
              <a:t>壳牌东方石油有限公司版权所有</a:t>
            </a:r>
          </a:p>
        </p:txBody>
      </p:sp>
      <p:sp>
        <p:nvSpPr>
          <p:cNvPr id="9" name="TextBox 1"/>
          <p:cNvSpPr txBox="1"/>
          <p:nvPr userDrawn="1"/>
        </p:nvSpPr>
        <p:spPr>
          <a:xfrm>
            <a:off x="461827" y="357184"/>
            <a:ext cx="1333698" cy="168715"/>
          </a:xfrm>
          <a:prstGeom prst="rect">
            <a:avLst/>
          </a:prstGeom>
          <a:noFill/>
        </p:spPr>
        <p:txBody>
          <a:bodyPr wrap="none" lIns="0" tIns="0" rIns="0" bIns="39953" rtlCol="0">
            <a:spAutoFit/>
          </a:bodyPr>
          <a:lstStyle/>
          <a:p>
            <a:pPr defTabSz="798830">
              <a:lnSpc>
                <a:spcPts val="965"/>
              </a:lnSpc>
            </a:pPr>
            <a:r>
              <a:rPr lang="zh-CN" altLang="en-US" sz="800" dirty="0" smtClean="0">
                <a:solidFill>
                  <a:prstClr val="black"/>
                </a:solidFill>
                <a:latin typeface="宋体"/>
              </a:rPr>
              <a:t>壳牌劲霸经销商发布演示模板</a:t>
            </a:r>
            <a:endParaRPr lang="en-US" altLang="zh-CN" sz="800" dirty="0" smtClean="0">
              <a:solidFill>
                <a:srgbClr val="464749"/>
              </a:solidFill>
              <a:latin typeface="宋体"/>
              <a:cs typeface="Segoe UI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96032" y="207132"/>
            <a:ext cx="1824727" cy="331235"/>
          </a:xfrm>
        </p:spPr>
        <p:txBody>
          <a:bodyPr/>
          <a:lstStyle>
            <a:lvl1pPr>
              <a:defRPr sz="900">
                <a:latin typeface="Futura Bold" panose="00000900000000000000" pitchFamily="2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19" y="1932683"/>
            <a:ext cx="6647219" cy="13335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3038" y="3525490"/>
            <a:ext cx="5474181" cy="15899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9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98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97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9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9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9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748" y="3997860"/>
            <a:ext cx="6647219" cy="1235650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7748" y="2636922"/>
            <a:ext cx="6647219" cy="1360942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99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8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8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982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9771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971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965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965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91016" y="1451673"/>
            <a:ext cx="3453947" cy="4105872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75301" y="1451673"/>
            <a:ext cx="3453947" cy="4105872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1013" y="1392631"/>
            <a:ext cx="3455305" cy="58038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415" indent="0">
              <a:buNone/>
              <a:defRPr sz="1800" b="1"/>
            </a:lvl2pPr>
            <a:lvl3pPr marL="798830" indent="0">
              <a:buNone/>
              <a:defRPr sz="1600" b="1"/>
            </a:lvl3pPr>
            <a:lvl4pPr marL="1198880" indent="0">
              <a:buNone/>
              <a:defRPr sz="1400" b="1"/>
            </a:lvl4pPr>
            <a:lvl5pPr marL="1598295" indent="0">
              <a:buNone/>
              <a:defRPr sz="1400" b="1"/>
            </a:lvl5pPr>
            <a:lvl6pPr marL="1997710" indent="0">
              <a:buNone/>
              <a:defRPr sz="1400" b="1"/>
            </a:lvl6pPr>
            <a:lvl7pPr marL="2397125" indent="0">
              <a:buNone/>
              <a:defRPr sz="1400" b="1"/>
            </a:lvl7pPr>
            <a:lvl8pPr marL="2796540" indent="0">
              <a:buNone/>
              <a:defRPr sz="1400" b="1"/>
            </a:lvl8pPr>
            <a:lvl9pPr marL="319659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1013" y="1973012"/>
            <a:ext cx="3455305" cy="35845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972609" y="1392631"/>
            <a:ext cx="3456663" cy="58038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415" indent="0">
              <a:buNone/>
              <a:defRPr sz="1800" b="1"/>
            </a:lvl2pPr>
            <a:lvl3pPr marL="798830" indent="0">
              <a:buNone/>
              <a:defRPr sz="1600" b="1"/>
            </a:lvl3pPr>
            <a:lvl4pPr marL="1198880" indent="0">
              <a:buNone/>
              <a:defRPr sz="1400" b="1"/>
            </a:lvl4pPr>
            <a:lvl5pPr marL="1598295" indent="0">
              <a:buNone/>
              <a:defRPr sz="1400" b="1"/>
            </a:lvl5pPr>
            <a:lvl6pPr marL="1997710" indent="0">
              <a:buNone/>
              <a:defRPr sz="1400" b="1"/>
            </a:lvl6pPr>
            <a:lvl7pPr marL="2397125" indent="0">
              <a:buNone/>
              <a:defRPr sz="1400" b="1"/>
            </a:lvl7pPr>
            <a:lvl8pPr marL="2796540" indent="0">
              <a:buNone/>
              <a:defRPr sz="1400" b="1"/>
            </a:lvl8pPr>
            <a:lvl9pPr marL="319659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972609" y="1973012"/>
            <a:ext cx="3456663" cy="35845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5005408"/>
            <a:ext cx="5486400" cy="3619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660" indent="0">
              <a:buNone/>
              <a:defRPr sz="2800"/>
            </a:lvl2pPr>
            <a:lvl3pPr marL="908685" indent="0">
              <a:buNone/>
              <a:defRPr sz="2400"/>
            </a:lvl3pPr>
            <a:lvl4pPr marL="1363345" indent="0">
              <a:buNone/>
              <a:defRPr sz="2000"/>
            </a:lvl4pPr>
            <a:lvl5pPr marL="1817370" indent="0">
              <a:buNone/>
              <a:defRPr sz="2000"/>
            </a:lvl5pPr>
            <a:lvl6pPr marL="2272030" indent="0">
              <a:buNone/>
              <a:defRPr sz="2000"/>
            </a:lvl6pPr>
            <a:lvl7pPr marL="2726055" indent="0">
              <a:buNone/>
              <a:defRPr sz="2000"/>
            </a:lvl7pPr>
            <a:lvl8pPr marL="3180715" indent="0">
              <a:buNone/>
              <a:defRPr sz="2000"/>
            </a:lvl8pPr>
            <a:lvl9pPr marL="363474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6F5DA64E-5F43-49B7-91BD-38FDCAF0BED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039" y="247709"/>
            <a:ext cx="2572811" cy="105419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57530" y="247706"/>
            <a:ext cx="4371741" cy="530983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91039" y="1301923"/>
            <a:ext cx="2572811" cy="4255647"/>
          </a:xfrm>
        </p:spPr>
        <p:txBody>
          <a:bodyPr/>
          <a:lstStyle>
            <a:lvl1pPr marL="0" indent="0">
              <a:buNone/>
              <a:defRPr sz="1200"/>
            </a:lvl1pPr>
            <a:lvl2pPr marL="399415" indent="0">
              <a:buNone/>
              <a:defRPr sz="1100"/>
            </a:lvl2pPr>
            <a:lvl3pPr marL="798830" indent="0">
              <a:buNone/>
              <a:defRPr sz="900"/>
            </a:lvl3pPr>
            <a:lvl4pPr marL="1198880" indent="0">
              <a:buNone/>
              <a:defRPr sz="800"/>
            </a:lvl4pPr>
            <a:lvl5pPr marL="1598295" indent="0">
              <a:buNone/>
              <a:defRPr sz="800"/>
            </a:lvl5pPr>
            <a:lvl6pPr marL="1997710" indent="0">
              <a:buNone/>
              <a:defRPr sz="800"/>
            </a:lvl6pPr>
            <a:lvl7pPr marL="2397125" indent="0">
              <a:buNone/>
              <a:defRPr sz="800"/>
            </a:lvl7pPr>
            <a:lvl8pPr marL="2796540" indent="0">
              <a:buNone/>
              <a:defRPr sz="800"/>
            </a:lvl8pPr>
            <a:lvl9pPr marL="319659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2825" y="4355017"/>
            <a:ext cx="4692155" cy="51413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32825" y="555898"/>
            <a:ext cx="4692155" cy="3732872"/>
          </a:xfrm>
        </p:spPr>
        <p:txBody>
          <a:bodyPr/>
          <a:lstStyle>
            <a:lvl1pPr marL="0" indent="0">
              <a:buNone/>
              <a:defRPr sz="2800"/>
            </a:lvl1pPr>
            <a:lvl2pPr marL="399415" indent="0">
              <a:buNone/>
              <a:defRPr sz="2500"/>
            </a:lvl2pPr>
            <a:lvl3pPr marL="798830" indent="0">
              <a:buNone/>
              <a:defRPr sz="2100"/>
            </a:lvl3pPr>
            <a:lvl4pPr marL="1198880" indent="0">
              <a:buNone/>
              <a:defRPr sz="1800"/>
            </a:lvl4pPr>
            <a:lvl5pPr marL="1598295" indent="0">
              <a:buNone/>
              <a:defRPr sz="1800"/>
            </a:lvl5pPr>
            <a:lvl6pPr marL="1997710" indent="0">
              <a:buNone/>
              <a:defRPr sz="1800"/>
            </a:lvl6pPr>
            <a:lvl7pPr marL="2397125" indent="0">
              <a:buNone/>
              <a:defRPr sz="1800"/>
            </a:lvl7pPr>
            <a:lvl8pPr marL="2796540" indent="0">
              <a:buNone/>
              <a:defRPr sz="1800"/>
            </a:lvl8pPr>
            <a:lvl9pPr marL="319659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532825" y="4869152"/>
            <a:ext cx="4692155" cy="730156"/>
          </a:xfrm>
        </p:spPr>
        <p:txBody>
          <a:bodyPr/>
          <a:lstStyle>
            <a:lvl1pPr marL="0" indent="0">
              <a:buNone/>
              <a:defRPr sz="1200"/>
            </a:lvl1pPr>
            <a:lvl2pPr marL="399415" indent="0">
              <a:buNone/>
              <a:defRPr sz="1100"/>
            </a:lvl2pPr>
            <a:lvl3pPr marL="798830" indent="0">
              <a:buNone/>
              <a:defRPr sz="900"/>
            </a:lvl3pPr>
            <a:lvl4pPr marL="1198880" indent="0">
              <a:buNone/>
              <a:defRPr sz="800"/>
            </a:lvl4pPr>
            <a:lvl5pPr marL="1598295" indent="0">
              <a:buNone/>
              <a:defRPr sz="800"/>
            </a:lvl5pPr>
            <a:lvl6pPr marL="1997710" indent="0">
              <a:buNone/>
              <a:defRPr sz="800"/>
            </a:lvl6pPr>
            <a:lvl7pPr marL="2397125" indent="0">
              <a:buNone/>
              <a:defRPr sz="800"/>
            </a:lvl7pPr>
            <a:lvl8pPr marL="2796540" indent="0">
              <a:buNone/>
              <a:defRPr sz="800"/>
            </a:lvl8pPr>
            <a:lvl9pPr marL="319659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5669687" y="249173"/>
            <a:ext cx="1759558" cy="53083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91039" y="249173"/>
            <a:ext cx="5148337" cy="530839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042B0082-5405-462A-8D30-2EDCF8EA39F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415522" y="255593"/>
            <a:ext cx="1236382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by MediaCom, 00.00.0000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902FBEB4-03BF-48D7-92FF-8E87DB29C38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75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79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46"/>
            <a:ext cx="717550" cy="66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697038" y="1400176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698625" y="2849562"/>
            <a:ext cx="2698750" cy="161925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B9718B-4EBF-4398-8672-EE14DA8A1511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B21DB2-E967-4728-A540-B8D69E839C0E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15" y="255644"/>
            <a:ext cx="8731001" cy="43334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A3F4C1-3A10-4956-9C53-09503B64BCA3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1EAE48-CCBD-4173-8CA3-BA496E81E610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4406929"/>
            <a:ext cx="7772400" cy="128528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7370" indent="0">
              <a:buNone/>
              <a:defRPr sz="1400"/>
            </a:lvl5pPr>
            <a:lvl6pPr marL="2272030" indent="0">
              <a:buNone/>
              <a:defRPr sz="1400"/>
            </a:lvl6pPr>
            <a:lvl7pPr marL="2726055" indent="0">
              <a:buNone/>
              <a:defRPr sz="1400"/>
            </a:lvl7pPr>
            <a:lvl8pPr marL="3180715" indent="0">
              <a:buNone/>
              <a:defRPr sz="1400"/>
            </a:lvl8pPr>
            <a:lvl9pPr marL="36347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A10F9-D090-46E2-AC61-FC4D2A13897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D9D91-C1BB-4E9C-B27B-8FEE47BBC512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741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GB" noProof="0" dirty="0" smtClean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906512" y="1312202"/>
            <a:ext cx="7766050" cy="5071136"/>
          </a:xfrm>
        </p:spPr>
        <p:txBody>
          <a:bodyPr/>
          <a:lstStyle>
            <a:lvl1pPr marL="0" indent="0" defTabSz="266065">
              <a:lnSpc>
                <a:spcPct val="120000"/>
              </a:lnSpc>
              <a:spcBef>
                <a:spcPts val="0"/>
              </a:spcBef>
              <a:defRPr/>
            </a:lvl1pPr>
            <a:lvl2pPr marL="269875" indent="-269875" defTabSz="266065">
              <a:lnSpc>
                <a:spcPct val="120000"/>
              </a:lnSpc>
              <a:spcBef>
                <a:spcPts val="0"/>
              </a:spcBef>
              <a:defRPr/>
            </a:lvl2pPr>
            <a:lvl3pPr marL="448310" indent="-179705"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5pPr>
            <a:lvl6pPr defTabSz="266065">
              <a:lnSpc>
                <a:spcPct val="12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2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00113" y="1309697"/>
            <a:ext cx="3795712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225" y="1309697"/>
            <a:ext cx="3797300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C0D22E-E917-451D-A887-8AB5072601E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D7C2C5-3B72-4D05-BFA3-42E1995ECB8D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94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254E0-8E17-42E4-83BB-C50642D22200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E08291-ADA5-4AE1-AD61-93C6AD14B8C2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E37979-D6B7-4130-8D59-E43C44863888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804EB0-4504-4F1A-BF26-116683B8A4F4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4112AE-EF3C-46E7-947E-338A89B604D3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DEBF59-40CA-48CD-9B04-583BC4B14DE8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52" y="765397"/>
            <a:ext cx="3008313" cy="6697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10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5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EE5D6-5D1A-41E8-B2AE-EC6C8714B6D7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70E71F-E868-48C6-B2B0-15F8BDEA7BBB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5005409"/>
            <a:ext cx="5486400" cy="3619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660" indent="0">
              <a:buNone/>
              <a:defRPr sz="2800"/>
            </a:lvl2pPr>
            <a:lvl3pPr marL="908685" indent="0">
              <a:buNone/>
              <a:defRPr sz="2400"/>
            </a:lvl3pPr>
            <a:lvl4pPr marL="1363345" indent="0">
              <a:buNone/>
              <a:defRPr sz="2000"/>
            </a:lvl4pPr>
            <a:lvl5pPr marL="1817370" indent="0">
              <a:buNone/>
              <a:defRPr sz="2000"/>
            </a:lvl5pPr>
            <a:lvl6pPr marL="2272030" indent="0">
              <a:buNone/>
              <a:defRPr sz="2000"/>
            </a:lvl6pPr>
            <a:lvl7pPr marL="2726055" indent="0">
              <a:buNone/>
              <a:defRPr sz="2000"/>
            </a:lvl7pPr>
            <a:lvl8pPr marL="3180715" indent="0">
              <a:buNone/>
              <a:defRPr sz="2000"/>
            </a:lvl8pPr>
            <a:lvl9pPr marL="363474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B5E361-B38E-4D12-9A39-915C990DEAD2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4962AB-AF93-4772-93C1-4A9985DF14D3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DB1421-07FD-40FB-886C-18A9ED179AB0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B56F79-3D8A-4815-9C75-24ADC74729CB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415528" y="255589"/>
            <a:ext cx="1236382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7464" y="255589"/>
            <a:ext cx="6324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149F44-E06A-4EA8-BA56-E6B245E3477F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8A455C-5FFE-4EF7-881B-A5645E05598F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 userDrawn="1"/>
        </p:nvSpPr>
        <p:spPr bwMode="auto">
          <a:xfrm>
            <a:off x="462014" y="6550935"/>
            <a:ext cx="1468351" cy="1689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2978158" y="6546488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C9568B-8769-4AFD-ACE4-08D6DAA2F45A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59382B0C-9CF6-4608-94A5-8C257C4DBE7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1"/>
          <p:cNvGrpSpPr/>
          <p:nvPr userDrawn="1"/>
        </p:nvGrpSpPr>
        <p:grpSpPr bwMode="auto">
          <a:xfrm>
            <a:off x="468313" y="228606"/>
            <a:ext cx="8208962" cy="6153151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 userDrawn="1"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60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462014" y="6550935"/>
            <a:ext cx="1468351" cy="1689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978158" y="6546488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97782" y="1400906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7782" y="2730131"/>
            <a:ext cx="5694536" cy="93526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6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97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94069-2059-46CB-B3A9-0D947D7256E0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39A7291D-4395-406C-B50A-59462C13FC06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741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GB" noProof="0" dirty="0" smtClean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909638" y="1295400"/>
            <a:ext cx="7766050" cy="5071136"/>
          </a:xfrm>
        </p:spPr>
        <p:txBody>
          <a:bodyPr/>
          <a:lstStyle>
            <a:lvl1pPr marL="0" indent="0" defTabSz="266065">
              <a:lnSpc>
                <a:spcPct val="120000"/>
              </a:lnSpc>
              <a:spcBef>
                <a:spcPts val="0"/>
              </a:spcBef>
              <a:defRPr sz="1600"/>
            </a:lvl1pPr>
            <a:lvl2pPr marL="269875" indent="-269875" defTabSz="266065">
              <a:lnSpc>
                <a:spcPct val="120000"/>
              </a:lnSpc>
              <a:spcBef>
                <a:spcPts val="0"/>
              </a:spcBef>
              <a:defRPr sz="1600"/>
            </a:lvl2pPr>
            <a:lvl3pPr marL="448310" indent="-179705"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3pPr>
            <a:lvl4pPr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4pPr>
            <a:lvl5pPr defTabSz="266065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5pPr>
            <a:lvl6pPr defTabSz="266065">
              <a:lnSpc>
                <a:spcPct val="12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2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1"/>
          <p:cNvGrpSpPr/>
          <p:nvPr userDrawn="1"/>
        </p:nvGrpSpPr>
        <p:grpSpPr bwMode="auto">
          <a:xfrm>
            <a:off x="468313" y="228606"/>
            <a:ext cx="8208962" cy="6153151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 userDrawn="1"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60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462014" y="6550935"/>
            <a:ext cx="1468351" cy="1689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978158" y="6546488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97782" y="1400906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7782" y="2730131"/>
            <a:ext cx="5694536" cy="93526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6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97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F319D-7757-4BEB-A06B-95EACEE68D9C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5CA24BC5-4D1E-48AA-8209-FBD18244987C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3089" tIns="132382" rIns="35772" bIns="0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00112" y="295257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 hasCustomPrompt="1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81"/>
            <a:ext cx="266700" cy="1698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E7D8AF4-A551-4EEA-BD5E-56EBAEA7914B}" type="slidenum">
              <a:rPr lang="en-US" altLang="zh-CN">
                <a:solidFill>
                  <a:srgbClr val="F7D117"/>
                </a:solidFill>
              </a:rPr>
              <a:t>‹#›</a:t>
            </a:fld>
            <a:endParaRPr lang="en-US" altLang="zh-CN">
              <a:solidFill>
                <a:srgbClr val="F7D117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 userDrawn="1">
            <p:ph type="ftr" sz="quarter" idx="12"/>
          </p:nvPr>
        </p:nvSpPr>
        <p:spPr>
          <a:xfrm>
            <a:off x="3489328" y="6470653"/>
            <a:ext cx="2519363" cy="32385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0"/>
              </a:spcAft>
              <a:defRPr sz="8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 flipH="1">
            <a:off x="1546225" y="225475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 flipH="1">
            <a:off x="1546275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EEAA1486-0B1F-491A-AE71-8E0D178098A3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0D876B2-265B-4475-8479-946251D20CEB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164875" name="Rectangle 1035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GB"/>
          </a:p>
        </p:txBody>
      </p:sp>
      <p:sp>
        <p:nvSpPr>
          <p:cNvPr id="164876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GB"/>
          </a:p>
        </p:txBody>
      </p:sp>
      <p:pic>
        <p:nvPicPr>
          <p:cNvPr id="164893" name="Picture 1053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pic>
        <p:nvPicPr>
          <p:cNvPr id="7" name="Picture 8" descr="C:\Users\Kirstin.Pawlik\AppData\Local\Temp\wz9a3f\distributor-academy-thumbnail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5410203"/>
            <a:ext cx="976312" cy="976312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A23B-FAD6-4613-851A-05E62368DD21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ACFD96-8A52-4655-B9E9-BFBBB20A1D91}" type="slidenum">
              <a:rPr lang="en-GB" smtClean="0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23"/>
            <a:ext cx="7772400" cy="66973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7370" indent="0">
              <a:buNone/>
              <a:defRPr sz="1400"/>
            </a:lvl5pPr>
            <a:lvl6pPr marL="2272030" indent="0">
              <a:buNone/>
              <a:defRPr sz="1400"/>
            </a:lvl6pPr>
            <a:lvl7pPr marL="2726055" indent="0">
              <a:buNone/>
              <a:defRPr sz="1400"/>
            </a:lvl7pPr>
            <a:lvl8pPr marL="3180715" indent="0">
              <a:buNone/>
              <a:defRPr sz="1400"/>
            </a:lvl8pPr>
            <a:lvl9pPr marL="363474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311CDC-A2D6-4651-A572-181DB3F82B3B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B1EDD1-FD0F-49EF-829F-A90AD0F474AC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A4EECA-F774-4D12-A19B-72E040B600B3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2C0387-3456-4C2D-AA2C-BE4C1D0EA7BE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87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DDFDE6-7B54-4144-AEC4-D9961B2AD744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AB199B-6B00-43AD-80F5-C9396FE06E51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F115D4-E6F4-46E5-9AE8-B21BD9636BCA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D2E099-ACEC-4EFE-A98E-31FEB6A4E4AA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A37E12-0FB3-4B0C-87F4-9B60F6678B93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0FEDF5-6E9F-48E9-86CC-8662CBDC69A1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0" y="765397"/>
            <a:ext cx="3008313" cy="6697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2D0B6A-2DFC-48D0-8ABA-370C23AD975B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066573-27DF-44B5-ADE0-BF6202EE8B25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228649"/>
            <a:ext cx="8675688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4191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4945065" y="1310400"/>
            <a:ext cx="3732213" cy="5072400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/>
            </a:lvl1pPr>
            <a:lvl2pPr marL="267970" indent="-26797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451485" indent="-18288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631190" indent="-17335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4pPr>
            <a:lvl5pPr marL="806450" indent="-16891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5pPr>
            <a:lvl6pPr marL="986155" indent="-17970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900642" y="1310400"/>
            <a:ext cx="3738563" cy="5073312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/>
            </a:lvl1pPr>
            <a:lvl2pPr marL="274320" indent="-27432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445135" indent="-17018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631190" indent="-17970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4pPr>
            <a:lvl5pPr marL="806450" indent="-16891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5pPr>
            <a:lvl6pPr marL="986155" indent="-17970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408"/>
            <a:ext cx="5486400" cy="3619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660" indent="0">
              <a:buNone/>
              <a:defRPr sz="2800"/>
            </a:lvl2pPr>
            <a:lvl3pPr marL="908685" indent="0">
              <a:buNone/>
              <a:defRPr sz="2400"/>
            </a:lvl3pPr>
            <a:lvl4pPr marL="1363345" indent="0">
              <a:buNone/>
              <a:defRPr sz="2000"/>
            </a:lvl4pPr>
            <a:lvl5pPr marL="1817370" indent="0">
              <a:buNone/>
              <a:defRPr sz="2000"/>
            </a:lvl5pPr>
            <a:lvl6pPr marL="2272030" indent="0">
              <a:buNone/>
              <a:defRPr sz="2000"/>
            </a:lvl6pPr>
            <a:lvl7pPr marL="2726055" indent="0">
              <a:buNone/>
              <a:defRPr sz="2000"/>
            </a:lvl7pPr>
            <a:lvl8pPr marL="3180715" indent="0">
              <a:buNone/>
              <a:defRPr sz="2000"/>
            </a:lvl8pPr>
            <a:lvl9pPr marL="363474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4F4287-32C9-4BDD-B1D4-3A67D7AF3734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BA3E84-DDE1-43D1-A9DF-6E9BBFDD5347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389954-2599-4307-AB75-C7D8FC56270E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F65909-A558-4A12-8FA3-DB57915C88CD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5522" y="255593"/>
            <a:ext cx="1236382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A30586-7B7E-42C1-9965-3D73A708ABEC}" type="datetime4">
              <a:rPr lang="en-GB" smtClean="0">
                <a:solidFill>
                  <a:srgbClr val="595959"/>
                </a:solidFill>
              </a:rPr>
              <a:t>02 March 2016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74178E-805B-486B-AB8E-F14CE533B0B5}" type="slidenum">
              <a:rPr lang="en-GB">
                <a:solidFill>
                  <a:srgbClr val="595959"/>
                </a:solidFill>
              </a:rPr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>
                <a:solidFill>
                  <a:srgbClr val="595959"/>
                </a:solidFill>
              </a:rPr>
              <a:t>DISTRIBUTOR ACADEMY</a:t>
            </a:r>
            <a:endParaRPr lang="en-GB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C665C-63AF-4829-A590-3EBDDE03EA97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78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81" y="1304929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0880" tIns="45433" rIns="90880" bIns="4543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46"/>
            <a:ext cx="717550" cy="66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697038" y="1400176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698625" y="2849562"/>
            <a:ext cx="2698750" cy="161925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B9718B-4EBF-4398-8672-EE14DA8A1511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B21DB2-E967-4728-A540-B8D69E839C0E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18" y="255642"/>
            <a:ext cx="8731001" cy="43334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A3F4C1-3A10-4956-9C53-09503B64BCA3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1EAE48-CCBD-4173-8CA3-BA496E81E610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4406929"/>
            <a:ext cx="7772400" cy="128528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7370" indent="0">
              <a:buNone/>
              <a:defRPr sz="1400"/>
            </a:lvl5pPr>
            <a:lvl6pPr marL="2272030" indent="0">
              <a:buNone/>
              <a:defRPr sz="1400"/>
            </a:lvl6pPr>
            <a:lvl7pPr marL="2726055" indent="0">
              <a:buNone/>
              <a:defRPr sz="1400"/>
            </a:lvl7pPr>
            <a:lvl8pPr marL="3180715" indent="0">
              <a:buNone/>
              <a:defRPr sz="1400"/>
            </a:lvl8pPr>
            <a:lvl9pPr marL="36347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A10F9-D090-46E2-AC61-FC4D2A13897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9D9D91-C1BB-4E9C-B27B-8FEE47BBC512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00113" y="1309691"/>
            <a:ext cx="3795712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225" y="1309691"/>
            <a:ext cx="3797300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C0D22E-E917-451D-A887-8AB5072601E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D7C2C5-3B72-4D05-BFA3-42E1995ECB8D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94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7370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055" indent="0">
              <a:buNone/>
              <a:defRPr sz="1600" b="1"/>
            </a:lvl7pPr>
            <a:lvl8pPr marL="3180715" indent="0">
              <a:buNone/>
              <a:defRPr sz="1600" b="1"/>
            </a:lvl8pPr>
            <a:lvl9pPr marL="36347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254E0-8E17-42E4-83BB-C50642D22200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E08291-ADA5-4AE1-AD61-93C6AD14B8C2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E37979-D6B7-4130-8D59-E43C44863888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804EB0-4504-4F1A-BF26-116683B8A4F4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741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4945065" y="1310400"/>
            <a:ext cx="3732213" cy="5072400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/>
            </a:lvl1pPr>
            <a:lvl2pPr marL="267970" indent="-26797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451485" indent="-18288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2000"/>
            </a:lvl3pPr>
            <a:lvl4pPr marL="631190" indent="-17970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806450" indent="-16891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90600" indent="-184785" defTabSz="-63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900642" y="1310400"/>
            <a:ext cx="3738563" cy="5073312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/>
            </a:lvl1pPr>
            <a:lvl2pPr marL="274320" indent="-274320"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446405" indent="-172085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2000"/>
            </a:lvl3pPr>
            <a:lvl4pPr marL="631190" indent="-179705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806450" indent="-16891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86155" indent="-179705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4112AE-EF3C-46E7-947E-338A89B604D3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DEBF59-40CA-48CD-9B04-583BC4B14DE8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56" y="765397"/>
            <a:ext cx="3008313" cy="6697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10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5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EE5D6-5D1A-41E8-B2AE-EC6C8714B6D7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70E71F-E868-48C6-B2B0-15F8BDEA7BBB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5005409"/>
            <a:ext cx="5486400" cy="3619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660" indent="0">
              <a:buNone/>
              <a:defRPr sz="2800"/>
            </a:lvl2pPr>
            <a:lvl3pPr marL="908685" indent="0">
              <a:buNone/>
              <a:defRPr sz="2400"/>
            </a:lvl3pPr>
            <a:lvl4pPr marL="1363345" indent="0">
              <a:buNone/>
              <a:defRPr sz="2000"/>
            </a:lvl4pPr>
            <a:lvl5pPr marL="1817370" indent="0">
              <a:buNone/>
              <a:defRPr sz="2000"/>
            </a:lvl5pPr>
            <a:lvl6pPr marL="2272030" indent="0">
              <a:buNone/>
              <a:defRPr sz="2000"/>
            </a:lvl6pPr>
            <a:lvl7pPr marL="2726055" indent="0">
              <a:buNone/>
              <a:defRPr sz="2000"/>
            </a:lvl7pPr>
            <a:lvl8pPr marL="3180715" indent="0">
              <a:buNone/>
              <a:defRPr sz="2000"/>
            </a:lvl8pPr>
            <a:lvl9pPr marL="363474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7370" indent="0">
              <a:buNone/>
              <a:defRPr sz="900"/>
            </a:lvl5pPr>
            <a:lvl6pPr marL="2272030" indent="0">
              <a:buNone/>
              <a:defRPr sz="900"/>
            </a:lvl6pPr>
            <a:lvl7pPr marL="2726055" indent="0">
              <a:buNone/>
              <a:defRPr sz="900"/>
            </a:lvl7pPr>
            <a:lvl8pPr marL="3180715" indent="0">
              <a:buNone/>
              <a:defRPr sz="900"/>
            </a:lvl8pPr>
            <a:lvl9pPr marL="36347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B5E361-B38E-4D12-9A39-915C990DEAD2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4962AB-AF93-4772-93C1-4A9985DF14D3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DB1421-07FD-40FB-886C-18A9ED179AB0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B56F79-3D8A-4815-9C75-24ADC74729CB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415522" y="255589"/>
            <a:ext cx="1236382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7464" y="255589"/>
            <a:ext cx="6324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149F44-E06A-4EA8-BA56-E6B245E3477F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8A455C-5FFE-4EF7-881B-A5645E05598F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 userDrawn="1"/>
        </p:nvSpPr>
        <p:spPr bwMode="auto">
          <a:xfrm>
            <a:off x="462015" y="6550934"/>
            <a:ext cx="1468351" cy="1689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2978158" y="6546482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C9568B-8769-4AFD-ACE4-08D6DAA2F45A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59382B0C-9CF6-4608-94A5-8C257C4DBE74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1"/>
          <p:cNvGrpSpPr/>
          <p:nvPr userDrawn="1"/>
        </p:nvGrpSpPr>
        <p:grpSpPr bwMode="auto">
          <a:xfrm>
            <a:off x="468313" y="228606"/>
            <a:ext cx="8208962" cy="6153151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 userDrawn="1"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56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462015" y="6550934"/>
            <a:ext cx="1468351" cy="1689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978158" y="6546482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97782" y="1400902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7782" y="2730131"/>
            <a:ext cx="5694536" cy="93526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6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9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94069-2059-46CB-B3A9-0D947D7256E0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39A7291D-4395-406C-B50A-59462C13FC06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1"/>
          <p:cNvGrpSpPr/>
          <p:nvPr userDrawn="1"/>
        </p:nvGrpSpPr>
        <p:grpSpPr bwMode="auto">
          <a:xfrm>
            <a:off x="468313" y="228606"/>
            <a:ext cx="8208962" cy="6153151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 userDrawn="1"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56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462015" y="6550934"/>
            <a:ext cx="1468351" cy="1689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978158" y="6546482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3" anchor="b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97782" y="1400902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7782" y="2730131"/>
            <a:ext cx="5694536" cy="935267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578064" y="540256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578064" y="5627595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F319D-7757-4BEB-A06B-95EACEE68D9C}" type="slidenum">
              <a:rPr lang="en-US" altLang="zh-CN">
                <a:solidFill>
                  <a:srgbClr val="595959"/>
                </a:solidFill>
              </a:rPr>
              <a:t>‹#›</a:t>
            </a:fld>
            <a:endParaRPr lang="en-US" altLang="zh-CN">
              <a:solidFill>
                <a:srgbClr val="595959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r>
              <a:rPr lang="en-US" altLang="zh-CN">
                <a:solidFill>
                  <a:srgbClr val="595959"/>
                </a:solidFill>
              </a:rPr>
              <a:t>Date </a:t>
            </a:r>
            <a:fld id="{5CA24BC5-4D1E-48AA-8209-FBD18244987C}" type="datetime3">
              <a:rPr lang="en-GB" altLang="zh-CN" smtClean="0">
                <a:solidFill>
                  <a:srgbClr val="595959"/>
                </a:solidFill>
              </a:rPr>
              <a:t>2 March, 2016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3089" tIns="132382" rIns="35772" bIns="0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00112" y="295254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 hasCustomPrompt="1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79"/>
            <a:ext cx="266700" cy="1698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E7D8AF4-A551-4EEA-BD5E-56EBAEA7914B}" type="slidenum">
              <a:rPr lang="en-US" altLang="zh-CN">
                <a:solidFill>
                  <a:srgbClr val="F7D117"/>
                </a:solidFill>
              </a:rPr>
              <a:t>‹#›</a:t>
            </a:fld>
            <a:endParaRPr lang="en-US" altLang="zh-CN">
              <a:solidFill>
                <a:srgbClr val="F7D117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 userDrawn="1">
            <p:ph type="ftr" sz="quarter" idx="12"/>
          </p:nvPr>
        </p:nvSpPr>
        <p:spPr>
          <a:xfrm>
            <a:off x="3489334" y="6470653"/>
            <a:ext cx="2519363" cy="32385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0"/>
              </a:spcAft>
              <a:defRPr sz="8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0891" tIns="45439" rIns="90891" bIns="45439" anchor="ctr"/>
          <a:lstStyle/>
          <a:p>
            <a:pPr defTabSz="90868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74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0891" tIns="45439" rIns="90891" bIns="45439" anchor="ctr"/>
          <a:lstStyle/>
          <a:p>
            <a:pPr defTabSz="90868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74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0891" tIns="45439" rIns="90891" bIns="45439" anchor="ctr"/>
          <a:lstStyle/>
          <a:p>
            <a:pPr defTabSz="90868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228601"/>
            <a:ext cx="8675688" cy="5334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3"/>
            <a:ext cx="7700400" cy="46680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4945065" y="1310400"/>
            <a:ext cx="3732213" cy="5072400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67970" indent="-26797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51485" indent="-18288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3pPr>
            <a:lvl4pPr marL="631190" indent="-17970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806450" indent="-16891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986155" indent="-17970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900642" y="1310400"/>
            <a:ext cx="3738563" cy="5073312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74320" indent="-274320"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45135" indent="-17018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3pPr>
            <a:lvl4pPr marL="631190" indent="-173355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806450" indent="-16891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986155" indent="-17970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GB" dirty="0" smtClean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1" y="255636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22"/>
            <a:ext cx="7772400" cy="669737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8005" indent="0">
              <a:buNone/>
              <a:defRPr sz="1400"/>
            </a:lvl5pPr>
            <a:lvl6pPr marL="2272030" indent="0">
              <a:buNone/>
              <a:defRPr sz="1400"/>
            </a:lvl6pPr>
            <a:lvl7pPr marL="2726690" indent="0">
              <a:buNone/>
              <a:defRPr sz="1400"/>
            </a:lvl7pPr>
            <a:lvl8pPr marL="3181350" indent="0">
              <a:buNone/>
              <a:defRPr sz="1400"/>
            </a:lvl8pPr>
            <a:lvl9pPr marL="3635375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86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8005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690" indent="0">
              <a:buNone/>
              <a:defRPr sz="1600" b="1"/>
            </a:lvl7pPr>
            <a:lvl8pPr marL="3181350" indent="0">
              <a:buNone/>
              <a:defRPr sz="1600" b="1"/>
            </a:lvl8pPr>
            <a:lvl9pPr marL="36353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8005" indent="0">
              <a:buNone/>
              <a:defRPr sz="1600" b="1"/>
            </a:lvl5pPr>
            <a:lvl6pPr marL="2272030" indent="0">
              <a:buNone/>
              <a:defRPr sz="1600" b="1"/>
            </a:lvl6pPr>
            <a:lvl7pPr marL="2726690" indent="0">
              <a:buNone/>
              <a:defRPr sz="1600" b="1"/>
            </a:lvl7pPr>
            <a:lvl8pPr marL="3181350" indent="0">
              <a:buNone/>
              <a:defRPr sz="1600" b="1"/>
            </a:lvl8pPr>
            <a:lvl9pPr marL="363537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49" y="765390"/>
            <a:ext cx="3008313" cy="669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4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8005" indent="0">
              <a:buNone/>
              <a:defRPr sz="900"/>
            </a:lvl5pPr>
            <a:lvl6pPr marL="2272030" indent="0">
              <a:buNone/>
              <a:defRPr sz="900"/>
            </a:lvl6pPr>
            <a:lvl7pPr marL="2726690" indent="0">
              <a:buNone/>
              <a:defRPr sz="900"/>
            </a:lvl7pPr>
            <a:lvl8pPr marL="3181350" indent="0">
              <a:buNone/>
              <a:defRPr sz="900"/>
            </a:lvl8pPr>
            <a:lvl9pPr marL="363537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400"/>
            <a:ext cx="5486400" cy="3619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660" indent="0">
              <a:buNone/>
              <a:defRPr sz="2800"/>
            </a:lvl2pPr>
            <a:lvl3pPr marL="908685" indent="0">
              <a:buNone/>
              <a:defRPr sz="2400"/>
            </a:lvl3pPr>
            <a:lvl4pPr marL="1363345" indent="0">
              <a:buNone/>
              <a:defRPr sz="2000"/>
            </a:lvl4pPr>
            <a:lvl5pPr marL="1818005" indent="0">
              <a:buNone/>
              <a:defRPr sz="2000"/>
            </a:lvl5pPr>
            <a:lvl6pPr marL="2272030" indent="0">
              <a:buNone/>
              <a:defRPr sz="2000"/>
            </a:lvl6pPr>
            <a:lvl7pPr marL="2726690" indent="0">
              <a:buNone/>
              <a:defRPr sz="2000"/>
            </a:lvl7pPr>
            <a:lvl8pPr marL="3181350" indent="0">
              <a:buNone/>
              <a:defRPr sz="2000"/>
            </a:lvl8pPr>
            <a:lvl9pPr marL="3635375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8005" indent="0">
              <a:buNone/>
              <a:defRPr sz="900"/>
            </a:lvl5pPr>
            <a:lvl6pPr marL="2272030" indent="0">
              <a:buNone/>
              <a:defRPr sz="900"/>
            </a:lvl6pPr>
            <a:lvl7pPr marL="2726690" indent="0">
              <a:buNone/>
              <a:defRPr sz="900"/>
            </a:lvl7pPr>
            <a:lvl8pPr marL="3181350" indent="0">
              <a:buNone/>
              <a:defRPr sz="900"/>
            </a:lvl8pPr>
            <a:lvl9pPr marL="363537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5414" y="255593"/>
            <a:ext cx="1236489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904072" y="6267688"/>
            <a:ext cx="3747304" cy="99509"/>
          </a:xfrm>
        </p:spPr>
        <p:txBody>
          <a:bodyPr wrap="square">
            <a:noAutofit/>
          </a:bodyPr>
          <a:lstStyle>
            <a:lvl1pPr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SOURCE</a:t>
            </a:r>
            <a:endParaRPr lang="nl-NL" dirty="0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0" y="228649"/>
            <a:ext cx="8675688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vert="horz" wrap="square" lIns="923089" tIns="132382" rIns="35772" bIns="0" numCol="1" anchor="t" anchorCtr="0" compatLnSpc="1"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999999"/>
              </a:solidFill>
            </a:endParaRP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00"/>
            <a:ext cx="7700400" cy="4191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GB" noProof="0" dirty="0" smtClean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911225" y="4179607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Unit of measure</a:t>
            </a:r>
            <a:endParaRPr lang="nl-NL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911225" y="3844644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CHART TITLE APPEARS HERE</a:t>
            </a:r>
            <a:endParaRPr lang="nl-NL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911225" y="4122461"/>
            <a:ext cx="3697200" cy="79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 hasCustomPrompt="1"/>
          </p:nvPr>
        </p:nvSpPr>
        <p:spPr>
          <a:xfrm>
            <a:off x="911225" y="4436265"/>
            <a:ext cx="3697200" cy="170327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单击图标添加图表</a:t>
            </a:r>
            <a:endParaRPr lang="nl-NL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904071" y="5944860"/>
            <a:ext cx="3697200" cy="1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911225" y="1654176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Unit of measure</a:t>
            </a:r>
            <a:endParaRPr lang="nl-NL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911225" y="1319213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CHART TITLE APPEARS HERE</a:t>
            </a:r>
            <a:endParaRPr lang="nl-NL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911225" y="1597031"/>
            <a:ext cx="3697200" cy="79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 hasCustomPrompt="1"/>
          </p:nvPr>
        </p:nvSpPr>
        <p:spPr>
          <a:xfrm>
            <a:off x="911225" y="1910834"/>
            <a:ext cx="3697200" cy="170327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单击图标添加图表</a:t>
            </a:r>
            <a:endParaRPr lang="nl-NL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904071" y="3419429"/>
            <a:ext cx="3697200" cy="1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4965700" y="4179607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Unit of measure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4965700" y="3844644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CHART TITLE APPEARS HERE</a:t>
            </a:r>
            <a:endParaRPr lang="nl-NL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4965700" y="4122461"/>
            <a:ext cx="3697200" cy="79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 hasCustomPrompt="1"/>
          </p:nvPr>
        </p:nvSpPr>
        <p:spPr>
          <a:xfrm>
            <a:off x="4965700" y="4436265"/>
            <a:ext cx="3697200" cy="170327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单击图标添加图表</a:t>
            </a:r>
            <a:endParaRPr lang="nl-NL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4958546" y="5944860"/>
            <a:ext cx="3697200" cy="1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4965700" y="1654176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Unit of measure</a:t>
            </a:r>
            <a:endParaRPr lang="nl-NL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4965700" y="1319213"/>
            <a:ext cx="3697200" cy="2197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2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08685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CHART TITLE APPEARS HERE</a:t>
            </a:r>
            <a:endParaRPr lang="nl-NL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4965700" y="1597031"/>
            <a:ext cx="3697200" cy="79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 hasCustomPrompt="1"/>
          </p:nvPr>
        </p:nvSpPr>
        <p:spPr>
          <a:xfrm>
            <a:off x="4965700" y="1910834"/>
            <a:ext cx="3697200" cy="170327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单击图标添加图表</a:t>
            </a:r>
            <a:endParaRPr lang="nl-NL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546" y="3419429"/>
            <a:ext cx="3697200" cy="1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2012" y="6550921"/>
            <a:ext cx="1468351" cy="16899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9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9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49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2012" y="6550921"/>
            <a:ext cx="1468351" cy="16899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9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9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95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60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89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49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2012" y="6550921"/>
            <a:ext cx="1468351" cy="16899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39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39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95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60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89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2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28602"/>
            <a:ext cx="8675688" cy="8937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</a:ln>
        </p:spPr>
        <p:txBody>
          <a:bodyPr lIns="923203" tIns="132398" rIns="35776" bIns="0"/>
          <a:lstStyle/>
          <a:p>
            <a:pPr defTabSz="908685" eaLnBrk="0" hangingPunct="0">
              <a:lnSpc>
                <a:spcPct val="90000"/>
              </a:lnSpc>
              <a:defRPr/>
            </a:pPr>
            <a:endParaRPr lang="en-US" sz="2400" dirty="0">
              <a:solidFill>
                <a:srgbClr val="D42E12"/>
              </a:solidFill>
              <a:cs typeface="Arial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248"/>
            <a:ext cx="7700400" cy="43334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04875" y="1310400"/>
            <a:ext cx="7772400" cy="50733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29626" y="6550074"/>
            <a:ext cx="266700" cy="169863"/>
          </a:xfrm>
        </p:spPr>
        <p:txBody>
          <a:bodyPr/>
          <a:lstStyle>
            <a:lvl1pPr>
              <a:buClr>
                <a:schemeClr val="tx2"/>
              </a:buClr>
              <a:defRPr b="1">
                <a:solidFill>
                  <a:srgbClr val="F7D117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89328" y="6470650"/>
            <a:ext cx="2519363" cy="32385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buClrTx/>
              <a:defRPr sz="800" b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08685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hell-2010-Pecten-RGBpc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2062" y="2343150"/>
            <a:ext cx="23399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9" y="87363"/>
            <a:ext cx="8299938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22031" y="990600"/>
            <a:ext cx="8299938" cy="5334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87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466725" y="1304930"/>
            <a:ext cx="7018338" cy="5084763"/>
          </a:xfrm>
          <a:prstGeom prst="rect">
            <a:avLst/>
          </a:prstGeom>
          <a:solidFill>
            <a:srgbClr val="FCEC8B"/>
          </a:solidFill>
          <a:ln w="9525">
            <a:noFill/>
            <a:miter lim="800000"/>
          </a:ln>
          <a:effectLst/>
        </p:spPr>
        <p:txBody>
          <a:bodyPr wrap="none" lIns="90902" tIns="45445" rIns="90902" bIns="45445" anchor="ctr"/>
          <a:lstStyle/>
          <a:p>
            <a:pPr defTabSz="908685">
              <a:defRPr/>
            </a:pPr>
            <a:r>
              <a:rPr lang="en-MY">
                <a:solidFill>
                  <a:srgbClr val="595959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H="1">
            <a:off x="1546225" y="225473"/>
            <a:ext cx="7061200" cy="5038725"/>
          </a:xfrm>
          <a:prstGeom prst="rect">
            <a:avLst/>
          </a:prstGeom>
          <a:solidFill>
            <a:srgbClr val="FAE374"/>
          </a:solidFill>
          <a:ln w="9525">
            <a:noFill/>
            <a:miter lim="800000"/>
          </a:ln>
          <a:effectLst/>
        </p:spPr>
        <p:txBody>
          <a:bodyPr wrap="none" lIns="90902" tIns="45445" rIns="90902" bIns="45445" anchor="ctr"/>
          <a:lstStyle/>
          <a:p>
            <a:pPr defTabSz="90868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>
            <a:off x="1546273" y="1304927"/>
            <a:ext cx="5942013" cy="39592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lIns="90902" tIns="45445" rIns="90902" bIns="45445" anchor="ctr"/>
          <a:lstStyle/>
          <a:p>
            <a:pPr defTabSz="908685">
              <a:defRPr/>
            </a:pPr>
            <a:endParaRPr lang="en-MY">
              <a:solidFill>
                <a:srgbClr val="595959"/>
              </a:solidFill>
              <a:cs typeface="Arial" pitchFamily="34" charset="0"/>
            </a:endParaRPr>
          </a:p>
        </p:txBody>
      </p:sp>
      <p:pic>
        <p:nvPicPr>
          <p:cNvPr id="7" name="Picture 29" descr="X:\Live Client Projects\Shell_template_boilerplates_161109\client\Amends\Shell-2010-Pecten-RGBp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287338"/>
            <a:ext cx="717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97038" y="1400175"/>
            <a:ext cx="5668962" cy="376932"/>
          </a:xfrm>
          <a:noFill/>
          <a:ln w="9525">
            <a:noFill/>
          </a:ln>
        </p:spPr>
        <p:txBody>
          <a:bodyPr lIns="0" tIns="0"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64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98625" y="2849566"/>
            <a:ext cx="2698750" cy="161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" y="255635"/>
            <a:ext cx="8731001" cy="4333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22"/>
            <a:ext cx="7772400" cy="669744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8005" indent="0">
              <a:buNone/>
              <a:defRPr sz="1400"/>
            </a:lvl5pPr>
            <a:lvl6pPr marL="2272665" indent="0">
              <a:buNone/>
              <a:defRPr sz="1400"/>
            </a:lvl6pPr>
            <a:lvl7pPr marL="2726690" indent="0">
              <a:buNone/>
              <a:defRPr sz="1400"/>
            </a:lvl7pPr>
            <a:lvl8pPr marL="3181350" indent="0">
              <a:buNone/>
              <a:defRPr sz="1400"/>
            </a:lvl8pPr>
            <a:lvl9pPr marL="363601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900001" y="648050"/>
            <a:ext cx="7380000" cy="5633999"/>
            <a:chOff x="900000" y="648000"/>
            <a:chExt cx="7380000" cy="5633999"/>
          </a:xfrm>
        </p:grpSpPr>
        <p:sp>
          <p:nvSpPr>
            <p:cNvPr id="15" name="Rectangle 4"/>
            <p:cNvSpPr>
              <a:spLocks noChangeArrowheads="1"/>
            </p:cNvSpPr>
            <p:nvPr userDrawn="1"/>
          </p:nvSpPr>
          <p:spPr bwMode="auto">
            <a:xfrm flipH="1">
              <a:off x="900000" y="1367999"/>
              <a:ext cx="6661152" cy="491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595959"/>
                </a:solidFill>
              </a:endParaRPr>
            </a:p>
          </p:txBody>
        </p:sp>
        <p:sp>
          <p:nvSpPr>
            <p:cNvPr id="21" name="Rectangle 4"/>
            <p:cNvSpPr>
              <a:spLocks noChangeArrowheads="1"/>
            </p:cNvSpPr>
            <p:nvPr userDrawn="1"/>
          </p:nvSpPr>
          <p:spPr bwMode="auto">
            <a:xfrm flipH="1">
              <a:off x="1620000" y="648000"/>
              <a:ext cx="6660000" cy="491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595959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 userDrawn="1"/>
          </p:nvSpPr>
          <p:spPr bwMode="auto">
            <a:xfrm flipH="1">
              <a:off x="1620000" y="1367999"/>
              <a:ext cx="5940000" cy="41940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595959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782070" y="3198833"/>
            <a:ext cx="5603468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MY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1782070" y="2379407"/>
            <a:ext cx="5603468" cy="74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1" cap="all" baseline="0">
                <a:solidFill>
                  <a:schemeClr val="accent2"/>
                </a:solidFill>
                <a:latin typeface="+mj-lt"/>
              </a:defRPr>
            </a:lvl1pPr>
            <a:lvl2pPr marL="454660" indent="0">
              <a:buNone/>
              <a:defRPr sz="1800"/>
            </a:lvl2pPr>
            <a:lvl3pPr marL="908685" indent="0">
              <a:buNone/>
              <a:defRPr sz="1600"/>
            </a:lvl3pPr>
            <a:lvl4pPr marL="1363345" indent="0">
              <a:buNone/>
              <a:defRPr sz="1400"/>
            </a:lvl4pPr>
            <a:lvl5pPr marL="1817370" indent="0">
              <a:buNone/>
              <a:defRPr sz="1400"/>
            </a:lvl5pPr>
            <a:lvl6pPr marL="2272030" indent="0">
              <a:buNone/>
              <a:defRPr sz="1400"/>
            </a:lvl6pPr>
            <a:lvl7pPr marL="2726055" indent="0">
              <a:buNone/>
              <a:defRPr sz="1400"/>
            </a:lvl7pPr>
            <a:lvl8pPr marL="3180715" indent="0">
              <a:buNone/>
              <a:defRPr sz="1400"/>
            </a:lvl8pPr>
            <a:lvl9pPr marL="363474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782120" y="1415008"/>
            <a:ext cx="2243127" cy="96462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6000">
                <a:solidFill>
                  <a:schemeClr val="accent2"/>
                </a:solidFill>
                <a:latin typeface="Futura Light" pitchFamily="2" charset="0"/>
              </a:defRPr>
            </a:lvl1pPr>
          </a:lstStyle>
          <a:p>
            <a:pPr lvl="0"/>
            <a:r>
              <a:rPr lang="en-GB" dirty="0" smtClean="0"/>
              <a:t>0.0</a:t>
            </a:r>
            <a:endParaRPr lang="en-GB" dirty="0"/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6649" y="6470410"/>
            <a:ext cx="266673" cy="169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0" tIns="0" rIns="0" bIns="45433" numCol="1" anchor="t" anchorCtr="0" compatLnSpc="1"/>
          <a:lstStyle>
            <a:lvl1pPr algn="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37E6DC61-D063-40A2-85E0-ED7A08E0913C}" type="slidenum">
              <a:rPr lang="zh-CN" altLang="en-US" smtClean="0">
                <a:solidFill>
                  <a:srgbClr val="595959"/>
                </a:solidFill>
              </a:rPr>
              <a:t>‹#›</a:t>
            </a:fld>
            <a:endParaRPr lang="zh-CN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309693"/>
            <a:ext cx="3795712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309693"/>
            <a:ext cx="3797300" cy="5072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85"/>
            <a:ext cx="8229600" cy="4333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8005" indent="0">
              <a:buNone/>
              <a:defRPr sz="1600" b="1"/>
            </a:lvl5pPr>
            <a:lvl6pPr marL="2272665" indent="0">
              <a:buNone/>
              <a:defRPr sz="1600" b="1"/>
            </a:lvl6pPr>
            <a:lvl7pPr marL="2726690" indent="0">
              <a:buNone/>
              <a:defRPr sz="1600" b="1"/>
            </a:lvl7pPr>
            <a:lvl8pPr marL="3181350" indent="0">
              <a:buNone/>
              <a:defRPr sz="1600" b="1"/>
            </a:lvl8pPr>
            <a:lvl9pPr marL="363601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60" indent="0">
              <a:buNone/>
              <a:defRPr sz="2000" b="1"/>
            </a:lvl2pPr>
            <a:lvl3pPr marL="908685" indent="0">
              <a:buNone/>
              <a:defRPr sz="1800" b="1"/>
            </a:lvl3pPr>
            <a:lvl4pPr marL="1363345" indent="0">
              <a:buNone/>
              <a:defRPr sz="1600" b="1"/>
            </a:lvl4pPr>
            <a:lvl5pPr marL="1818005" indent="0">
              <a:buNone/>
              <a:defRPr sz="1600" b="1"/>
            </a:lvl5pPr>
            <a:lvl6pPr marL="2272665" indent="0">
              <a:buNone/>
              <a:defRPr sz="1600" b="1"/>
            </a:lvl6pPr>
            <a:lvl7pPr marL="2726690" indent="0">
              <a:buNone/>
              <a:defRPr sz="1600" b="1"/>
            </a:lvl7pPr>
            <a:lvl8pPr marL="3181350" indent="0">
              <a:buNone/>
              <a:defRPr sz="1600" b="1"/>
            </a:lvl8pPr>
            <a:lvl9pPr marL="363601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48" y="765382"/>
            <a:ext cx="3008313" cy="6697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4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8005" indent="0">
              <a:buNone/>
              <a:defRPr sz="900"/>
            </a:lvl5pPr>
            <a:lvl6pPr marL="2272665" indent="0">
              <a:buNone/>
              <a:defRPr sz="900"/>
            </a:lvl6pPr>
            <a:lvl7pPr marL="2726690" indent="0">
              <a:buNone/>
              <a:defRPr sz="900"/>
            </a:lvl7pPr>
            <a:lvl8pPr marL="3181350" indent="0">
              <a:buNone/>
              <a:defRPr sz="900"/>
            </a:lvl8pPr>
            <a:lvl9pPr marL="363601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393"/>
            <a:ext cx="5486400" cy="3619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660" indent="0">
              <a:buNone/>
              <a:defRPr sz="2800"/>
            </a:lvl2pPr>
            <a:lvl3pPr marL="908685" indent="0">
              <a:buNone/>
              <a:defRPr sz="2400"/>
            </a:lvl3pPr>
            <a:lvl4pPr marL="1363345" indent="0">
              <a:buNone/>
              <a:defRPr sz="2000"/>
            </a:lvl4pPr>
            <a:lvl5pPr marL="1818005" indent="0">
              <a:buNone/>
              <a:defRPr sz="2000"/>
            </a:lvl5pPr>
            <a:lvl6pPr marL="2272665" indent="0">
              <a:buNone/>
              <a:defRPr sz="2000"/>
            </a:lvl6pPr>
            <a:lvl7pPr marL="2726690" indent="0">
              <a:buNone/>
              <a:defRPr sz="2000"/>
            </a:lvl7pPr>
            <a:lvl8pPr marL="3181350" indent="0">
              <a:buNone/>
              <a:defRPr sz="2000"/>
            </a:lvl8pPr>
            <a:lvl9pPr marL="363601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660" indent="0">
              <a:buNone/>
              <a:defRPr sz="1200"/>
            </a:lvl2pPr>
            <a:lvl3pPr marL="908685" indent="0">
              <a:buNone/>
              <a:defRPr sz="1000"/>
            </a:lvl3pPr>
            <a:lvl4pPr marL="1363345" indent="0">
              <a:buNone/>
              <a:defRPr sz="900"/>
            </a:lvl4pPr>
            <a:lvl5pPr marL="1818005" indent="0">
              <a:buNone/>
              <a:defRPr sz="900"/>
            </a:lvl5pPr>
            <a:lvl6pPr marL="2272665" indent="0">
              <a:buNone/>
              <a:defRPr sz="900"/>
            </a:lvl6pPr>
            <a:lvl7pPr marL="2726690" indent="0">
              <a:buNone/>
              <a:defRPr sz="900"/>
            </a:lvl7pPr>
            <a:lvl8pPr marL="3181350" indent="0">
              <a:buNone/>
              <a:defRPr sz="900"/>
            </a:lvl8pPr>
            <a:lvl9pPr marL="363601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5305" y="255593"/>
            <a:ext cx="1236597" cy="6126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4" y="255593"/>
            <a:ext cx="6324600" cy="6126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Gulim" pitchFamily="34" charset="-127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462011" y="6550915"/>
            <a:ext cx="1468351" cy="16899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45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45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 bwMode="auto">
          <a:xfrm>
            <a:off x="468313" y="228600"/>
            <a:ext cx="8208962" cy="6153150"/>
            <a:chOff x="163328" y="-22704"/>
            <a:chExt cx="8879000" cy="6655387"/>
          </a:xfrm>
        </p:grpSpPr>
        <p:sp>
          <p:nvSpPr>
            <p:cNvPr id="7" name="Rectangle 4"/>
            <p:cNvSpPr>
              <a:spLocks noChangeArrowheads="1"/>
            </p:cNvSpPr>
            <p:nvPr userDrawn="1"/>
          </p:nvSpPr>
          <p:spPr bwMode="auto">
            <a:xfrm flipH="1">
              <a:off x="163328" y="1127737"/>
              <a:ext cx="7634120" cy="5504946"/>
            </a:xfrm>
            <a:prstGeom prst="rect">
              <a:avLst/>
            </a:prstGeom>
            <a:solidFill>
              <a:srgbClr val="FCEC8B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r>
                <a:rPr lang="en-MY">
                  <a:solidFill>
                    <a:srgbClr val="595959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-22704"/>
              <a:ext cx="7675330" cy="5504946"/>
            </a:xfrm>
            <a:prstGeom prst="rect">
              <a:avLst/>
            </a:prstGeom>
            <a:solidFill>
              <a:srgbClr val="FAE374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 userDrawn="1"/>
          </p:nvSpPr>
          <p:spPr bwMode="auto">
            <a:xfrm flipH="1">
              <a:off x="1366998" y="1127737"/>
              <a:ext cx="6428733" cy="435450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defTabSz="908685">
                <a:defRPr/>
              </a:pPr>
              <a:endParaRPr lang="en-MY">
                <a:solidFill>
                  <a:srgbClr val="595959"/>
                </a:solidFill>
                <a:cs typeface="Arial" pitchFamily="34" charset="0"/>
              </a:endParaRPr>
            </a:p>
          </p:txBody>
        </p:sp>
      </p:grpSp>
      <p:pic>
        <p:nvPicPr>
          <p:cNvPr id="10" name="Picture 2" descr="X:\Live Client Projects\Shell_template_boilerplates_161109\client\guidelines_logos_fonts\02 Pecten plus Energy Tile suite\02 Pecten plus Energy Tile\RGB\Left_position\No_frame_version\Shell_2010_PLU_RBG_L_NF.wmf"/>
          <p:cNvPicPr>
            <a:picLocks noChangeAspect="1" noChangeArrowheads="1"/>
          </p:cNvPicPr>
          <p:nvPr/>
        </p:nvPicPr>
        <p:blipFill>
          <a:blip r:embed="rId2" cstate="print"/>
          <a:srcRect l="51543" b="3877"/>
          <a:stretch>
            <a:fillRect/>
          </a:stretch>
        </p:blipFill>
        <p:spPr bwMode="auto">
          <a:xfrm>
            <a:off x="685848" y="390526"/>
            <a:ext cx="6953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2011" y="6550915"/>
            <a:ext cx="1468351" cy="16899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45445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595959"/>
                </a:solidFill>
                <a:cs typeface="Arial" pitchFamily="34" charset="0"/>
              </a:rPr>
              <a:t>Copyright of Royal Dutch Shell plc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78152" y="6546479"/>
            <a:ext cx="1285875" cy="17341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45445" anchor="b">
            <a:spAutoFit/>
          </a:bodyPr>
          <a:lstStyle/>
          <a:p>
            <a:pPr defTabSz="908685">
              <a:defRPr/>
            </a:pPr>
            <a:r>
              <a:rPr lang="en-GB" sz="800" dirty="0">
                <a:solidFill>
                  <a:srgbClr val="00824A"/>
                </a:solidFill>
                <a:cs typeface="Arial" pitchFamily="34" charset="0"/>
              </a:rPr>
              <a:t>CONFIDENTIAL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7782" y="1400894"/>
            <a:ext cx="5694536" cy="433349"/>
          </a:xfrm>
          <a:noFill/>
        </p:spPr>
        <p:txBody>
          <a:bodyPr/>
          <a:lstStyle>
            <a:lvl1pPr>
              <a:defRPr kern="1200" cap="none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7782" y="2730082"/>
            <a:ext cx="5694536" cy="935266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578064" y="5402559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1578064" y="5627588"/>
            <a:ext cx="5857896" cy="196455"/>
          </a:xfrm>
        </p:spPr>
        <p:txBody>
          <a:bodyPr anchor="ctr"/>
          <a:lstStyle>
            <a:lvl1pPr>
              <a:buNone/>
              <a:defRPr sz="1200">
                <a:latin typeface="+mn-lt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3"/>
          </p:nvPr>
        </p:nvSpPr>
        <p:spPr/>
        <p:txBody>
          <a:bodyPr/>
          <a:lstStyle>
            <a:lvl1pPr>
              <a:buClr>
                <a:schemeClr val="tx2"/>
              </a:buClr>
              <a:defRPr b="1">
                <a:latin typeface="Arial" pitchFamily="34" charset="0"/>
                <a:ea typeface="宋体" charset="-122"/>
                <a:cs typeface="Times New Roman" pitchFamily="18" charset="0"/>
              </a:defRPr>
            </a:lvl1pPr>
          </a:lstStyle>
          <a:p>
            <a:pPr>
              <a:buClr>
                <a:srgbClr val="D42E12"/>
              </a:buClr>
            </a:pPr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1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6" Type="http://schemas.openxmlformats.org/officeDocument/2006/relationships/theme" Target="../theme/theme15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706" y="1310400"/>
            <a:ext cx="7747176" cy="507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Xx</a:t>
            </a:r>
          </a:p>
          <a:p>
            <a:pPr lvl="5"/>
            <a:r>
              <a:rPr lang="en-GB" dirty="0" smtClean="0"/>
              <a:t>xx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2" y="295303"/>
            <a:ext cx="7700963" cy="41910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GB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08685" rtl="0" eaLnBrk="1" latinLnBrk="0" hangingPunct="1">
        <a:spcBef>
          <a:spcPct val="0"/>
        </a:spcBef>
        <a:buNone/>
        <a:defRPr sz="2400" b="1" kern="1200" cap="none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266065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85000"/>
        <a:buFont typeface="Wingdings" pitchFamily="2" charset="2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67970" indent="-267970" algn="l" defTabSz="266065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SzPct val="85000"/>
        <a:buFont typeface="Wingdings" pitchFamily="2" charset="2"/>
        <a:buChar char="n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1485" indent="-182880" algn="l" defTabSz="266065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SzPct val="75000"/>
        <a:buFont typeface="Wingdings" pitchFamily="2" charset="2"/>
        <a:buChar char="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28015" indent="-176530" algn="l" defTabSz="266065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SzPct val="75000"/>
        <a:buFont typeface="Wingdings" pitchFamily="2" charset="2"/>
        <a:buChar char="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06450" indent="-172085" algn="l" defTabSz="266065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SzPct val="75000"/>
        <a:buFont typeface="Wingdings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82980" indent="-176530" algn="l" defTabSz="266065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SzPct val="75000"/>
        <a:buFont typeface="Wingdings" pitchFamily="2" charset="2"/>
        <a:buChar char="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53385" indent="-227330" algn="l" defTabSz="9086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8045" indent="-227330" algn="l" defTabSz="9086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2070" indent="-227330" algn="l" defTabSz="9086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37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03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05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71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74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22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0371" tIns="53765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25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09955"/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25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09955"/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29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1059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588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118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3210" indent="-28321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7690" indent="-1930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8690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8260" indent="-1803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851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0380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439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969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9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8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8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47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77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06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36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14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1224" tIns="53818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72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11225"/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72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11225"/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93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1122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715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308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3210" indent="-28321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1930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9325" indent="-18542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9530" indent="-1803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51050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06345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62275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8205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3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15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8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8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1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24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17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14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1224" tIns="53818" rIns="0" bIns="0" numCol="1" anchor="t" anchorCtr="0" compatLnSpc="1"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72" numCol="1" anchor="t" anchorCtr="0" compatLnSpc="1"/>
          <a:lstStyle>
            <a:lvl1pPr algn="ctr">
              <a:defRPr sz="80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by MediaCom, 00.00.0000</a:t>
            </a:r>
            <a:endParaRPr 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72" numCol="1" anchor="b" anchorCtr="0" compatLnSpc="1"/>
          <a:lstStyle>
            <a:lvl1pPr algn="r">
              <a:defRPr sz="80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fld id="{3C90A545-BFBC-4515-BBC5-8DCF370CC6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93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1122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715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308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3210" indent="-28321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19304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9325" indent="-18542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9530" indent="-18034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51050" indent="-2279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06345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62275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8205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3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15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08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8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1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24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17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16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1011" tIns="53804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60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11225"/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60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11225"/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29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1122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715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24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3210" indent="-28321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7690" indent="-1930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9325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9530" indent="-1803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50415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05710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61640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6935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72865" indent="-22796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15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45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8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7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60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490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5" tIns="45560" rIns="91125" bIns="4556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125" tIns="45560" rIns="91125" bIns="4556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125" tIns="45560" rIns="91125" bIns="45560" numCol="1" anchor="t" anchorCtr="0" compatLnSpc="1"/>
          <a:lstStyle>
            <a:lvl1pPr eaLnBrk="1" hangingPunct="1">
              <a:buFont typeface="Arial" pitchFamily="34" charset="0"/>
              <a:buNone/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fld id="{E076FE03-D2B8-4DED-A4D8-A76810F3786B}" type="datetime1">
              <a:rPr lang="zh-CN" altLang="en-US" smtClean="0">
                <a:solidFill>
                  <a:srgbClr val="000000"/>
                </a:solidFill>
                <a:cs typeface="Arial" pitchFamily="34" charset="0"/>
              </a:rPr>
              <a:t>2016/3/2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125" tIns="45560" rIns="91125" bIns="45560" numCol="1" anchor="t" anchorCtr="0" compatLnSpc="1"/>
          <a:lstStyle>
            <a:lvl1pPr algn="ctr" eaLnBrk="1" hangingPunct="1">
              <a:buFont typeface="Arial" pitchFamily="34" charset="0"/>
              <a:buNone/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125" tIns="45560" rIns="91125" bIns="45560" numCol="1" anchor="t" anchorCtr="0" compatLnSpc="1"/>
          <a:lstStyle>
            <a:lvl1pPr algn="r" eaLnBrk="1" hangingPunct="1">
              <a:buFont typeface="Arial" charset="0"/>
              <a:buNone/>
              <a:defRPr sz="1400"/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fld id="{816EEF19-F6A7-42D2-99F4-51831241D41A}" type="slidenum">
              <a:rPr lang="zh-CN" altLang="en-US" smtClean="0">
                <a:solidFill>
                  <a:srgbClr val="000000"/>
                </a:solidFill>
                <a:cs typeface="Arial" pitchFamily="34" charset="0"/>
              </a:rPr>
              <a:t>‹#›</a:t>
            </a:fld>
            <a:endParaRPr lang="en-US" altLang="zh-CN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055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66"/>
            <a:ext cx="9144000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5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122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6715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245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41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190" indent="-22796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4485" indent="-227965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0415" indent="-227965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5710" indent="-227965" algn="l" defTabSz="91122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1640" indent="-227965" algn="l" defTabSz="91122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16935" indent="-227965" algn="l" defTabSz="91122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2865" indent="-227965" algn="l" defTabSz="91122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15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45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8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7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60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490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1"/>
            <a:ext cx="7745412" cy="50720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20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1011" tIns="53804" rIns="0" bIns="0" numCol="1" anchor="t" anchorCtr="0" compatLnSpc="1"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93"/>
            <a:ext cx="10795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60" numCol="1" anchor="t" anchorCtr="0" compatLnSpc="1"/>
          <a:lstStyle>
            <a:lvl1pPr algn="ctr">
              <a:defRPr sz="800"/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fld id="{E1691D78-A68F-43BB-B8FE-EA9A1BCC7479}" type="datetime3">
              <a:rPr lang="en-GB" altLang="zh-CN" smtClean="0">
                <a:solidFill>
                  <a:srgbClr val="595959"/>
                </a:solidFill>
                <a:cs typeface="Arial" charset="0"/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  <a:cs typeface="Arial" charset="0"/>
            </a:endParaRPr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919"/>
            <a:ext cx="266700" cy="169863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60" numCol="1" anchor="b" anchorCtr="0" compatLnSpc="1"/>
          <a:lstStyle>
            <a:lvl1pPr algn="r">
              <a:defRPr sz="800">
                <a:ea typeface="宋体" charset="-122"/>
              </a:defRPr>
            </a:lvl1pPr>
          </a:lstStyle>
          <a:p>
            <a:pPr defTabSz="911225" fontAlgn="base">
              <a:spcBef>
                <a:spcPct val="0"/>
              </a:spcBef>
              <a:spcAft>
                <a:spcPct val="0"/>
              </a:spcAft>
            </a:pPr>
            <a:fld id="{486D46B8-A344-4102-969B-F91FFBCFF6AC}" type="slidenum">
              <a:rPr lang="en-US" altLang="zh-CN" smtClean="0">
                <a:solidFill>
                  <a:srgbClr val="595959"/>
                </a:solidFill>
                <a:cs typeface="Arial" charset="0"/>
              </a:rPr>
              <a:t>‹#›</a:t>
            </a:fld>
            <a:endParaRPr lang="en-US" altLang="zh-CN">
              <a:solidFill>
                <a:srgbClr val="595959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29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1122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715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245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3210" indent="-28321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7690" indent="-19304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9325" indent="-18478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9530" indent="-180340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50415" indent="-2279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05710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61640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6935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72865" indent="-227965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2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15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45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8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67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605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4900" algn="l" defTabSz="911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013" y="249147"/>
            <a:ext cx="7038232" cy="1036909"/>
          </a:xfrm>
          <a:prstGeom prst="rect">
            <a:avLst/>
          </a:prstGeom>
        </p:spPr>
        <p:txBody>
          <a:bodyPr vert="horz" lIns="79906" tIns="39953" rIns="79906" bIns="3995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013" y="1451673"/>
            <a:ext cx="7038232" cy="4105872"/>
          </a:xfrm>
          <a:prstGeom prst="rect">
            <a:avLst/>
          </a:prstGeom>
        </p:spPr>
        <p:txBody>
          <a:bodyPr vert="horz" lIns="79906" tIns="39953" rIns="79906" bIns="39953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1015" y="5766392"/>
            <a:ext cx="1824727" cy="331235"/>
          </a:xfrm>
          <a:prstGeom prst="rect">
            <a:avLst/>
          </a:prstGeom>
        </p:spPr>
        <p:txBody>
          <a:bodyPr vert="horz" lIns="79906" tIns="39953" rIns="79906" bIns="3995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Futura Light" panose="00000400000000000000" pitchFamily="2" charset="0"/>
              </a:defRPr>
            </a:lvl1pPr>
          </a:lstStyle>
          <a:p>
            <a:pPr defTabSz="79883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1921" y="5766392"/>
            <a:ext cx="2476415" cy="331235"/>
          </a:xfrm>
          <a:prstGeom prst="rect">
            <a:avLst/>
          </a:prstGeom>
        </p:spPr>
        <p:txBody>
          <a:bodyPr vert="horz" lIns="79906" tIns="39953" rIns="79906" bIns="3995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Futura Light" panose="00000400000000000000" pitchFamily="2" charset="0"/>
              </a:defRPr>
            </a:lvl1pPr>
          </a:lstStyle>
          <a:p>
            <a:pPr defTabSz="79883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04518" y="5766392"/>
            <a:ext cx="1824727" cy="331235"/>
          </a:xfrm>
          <a:prstGeom prst="rect">
            <a:avLst/>
          </a:prstGeom>
        </p:spPr>
        <p:txBody>
          <a:bodyPr vert="horz" lIns="79906" tIns="39953" rIns="79906" bIns="3995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Futura Light" panose="00000400000000000000" pitchFamily="2" charset="0"/>
              </a:defRPr>
            </a:lvl1pPr>
          </a:lstStyle>
          <a:p>
            <a:pPr defTabSz="7988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txStyles>
    <p:titleStyle>
      <a:lvl1pPr algn="ctr" defTabSz="798830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Futura Light" panose="00000400000000000000" pitchFamily="2" charset="0"/>
          <a:ea typeface="+mj-ea"/>
          <a:cs typeface="+mj-cs"/>
        </a:defRPr>
      </a:lvl1pPr>
    </p:titleStyle>
    <p:bodyStyle>
      <a:lvl1pPr marL="299720" indent="-299720" algn="l" defTabSz="79883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Futura Light" panose="00000400000000000000" pitchFamily="2" charset="0"/>
          <a:ea typeface="+mn-ea"/>
          <a:cs typeface="+mn-cs"/>
        </a:defRPr>
      </a:lvl1pPr>
      <a:lvl2pPr marL="648970" indent="-249555" algn="l" defTabSz="798830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Futura Light" panose="00000400000000000000" pitchFamily="2" charset="0"/>
          <a:ea typeface="+mn-ea"/>
          <a:cs typeface="+mn-cs"/>
        </a:defRPr>
      </a:lvl2pPr>
      <a:lvl3pPr marL="998855" indent="-200025" algn="l" defTabSz="798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Futura Light" panose="00000400000000000000" pitchFamily="2" charset="0"/>
          <a:ea typeface="+mn-ea"/>
          <a:cs typeface="+mn-cs"/>
        </a:defRPr>
      </a:lvl3pPr>
      <a:lvl4pPr marL="1398270" indent="-200025" algn="l" defTabSz="79883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Futura Light" panose="00000400000000000000" pitchFamily="2" charset="0"/>
          <a:ea typeface="+mn-ea"/>
          <a:cs typeface="+mn-cs"/>
        </a:defRPr>
      </a:lvl4pPr>
      <a:lvl5pPr marL="1797685" indent="-200025" algn="l" defTabSz="79883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Futura Light" panose="00000400000000000000" pitchFamily="2" charset="0"/>
          <a:ea typeface="+mn-ea"/>
          <a:cs typeface="+mn-cs"/>
        </a:defRPr>
      </a:lvl5pPr>
      <a:lvl6pPr marL="2197735" indent="-200025" algn="l" defTabSz="79883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597150" indent="-200025" algn="l" defTabSz="79883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996565" indent="-200025" algn="l" defTabSz="79883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395980" indent="-200025" algn="l" defTabSz="79883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9415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295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97710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97125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96540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96590" algn="l" defTabSz="7988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38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58665" tIns="53653" rIns="0" bIns="0" numCol="1" anchor="t" anchorCtr="0" compatLnSpc="1"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433" numCol="1" anchor="t" anchorCtr="0" compatLnSpc="1"/>
          <a:lstStyle>
            <a:lvl1pPr algn="ctr">
              <a:defRPr sz="80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by MediaCom, 00.00.0000</a:t>
            </a:r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433" numCol="1" anchor="b" anchorCtr="0" compatLnSpc="1"/>
          <a:lstStyle>
            <a:lvl1pPr algn="r">
              <a:defRPr sz="80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90A545-BFBC-4515-BBC5-8DCF370CC626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466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868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334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1737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6420" indent="-1924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6785" indent="-18478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5720" indent="-1797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4700" indent="-22733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499360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3385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08045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2070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37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03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05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71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74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7"/>
            <a:ext cx="7745412" cy="50720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44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58665" tIns="53653" rIns="0" bIns="0" numCol="1" anchor="t" anchorCtr="0" compatLnSpc="1"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93"/>
            <a:ext cx="10795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433" numCol="1" anchor="t" anchorCtr="0" compatLnSpc="1"/>
          <a:lstStyle>
            <a:lvl1pPr algn="ctr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691D78-A68F-43BB-B8FE-EA9A1BCC7479}" type="datetime3">
              <a:rPr lang="en-GB" altLang="zh-CN" smtClean="0">
                <a:solidFill>
                  <a:srgbClr val="595959"/>
                </a:solidFill>
                <a:cs typeface="Arial" charset="0"/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  <a:cs typeface="Arial" charset="0"/>
            </a:endParaRPr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944"/>
            <a:ext cx="266700" cy="169863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433" numCol="1" anchor="b" anchorCtr="0" compatLnSpc="1"/>
          <a:lstStyle>
            <a:lvl1pPr algn="r">
              <a:defRPr sz="8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6D46B8-A344-4102-969B-F91FFBCFF6AC}" type="slidenum">
              <a:rPr lang="en-US" altLang="zh-CN">
                <a:solidFill>
                  <a:srgbClr val="595959"/>
                </a:solidFill>
                <a:cs typeface="Arial" charset="0"/>
              </a:rPr>
              <a:t>‹#›</a:t>
            </a:fld>
            <a:endParaRPr lang="en-US" altLang="zh-CN">
              <a:solidFill>
                <a:srgbClr val="595959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466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868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334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1737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6420" indent="-1924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6785" indent="-18478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5720" indent="-1797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4700" indent="-22733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499360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3385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08045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2070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37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03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05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71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74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</p:txBody>
      </p:sp>
      <p:sp>
        <p:nvSpPr>
          <p:cNvPr id="16384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38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58665" tIns="53653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GB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433" numCol="1" anchor="t" anchorCtr="0" compatLnSpc="1"/>
          <a:lstStyle>
            <a:lvl1pPr algn="ctr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B5A23B-FAD6-4613-851A-05E62368DD21}" type="datetime4">
              <a:rPr lang="en-GB" smtClean="0">
                <a:solidFill>
                  <a:srgbClr val="595959"/>
                </a:solidFill>
                <a:cs typeface="Arial" pitchFamily="34" charset="0"/>
              </a:rPr>
              <a:t>02 March 2016</a:t>
            </a:fld>
            <a:endParaRPr lang="en-GB" dirty="0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433" numCol="1" anchor="b" anchorCtr="0" compatLnSpc="1"/>
          <a:lstStyle>
            <a:lvl1pPr algn="r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6ACFD96-8A52-4655-B9E9-BFBBB20A1D91}" type="slidenum">
              <a:rPr lang="en-GB">
                <a:solidFill>
                  <a:srgbClr val="595959"/>
                </a:solidFill>
                <a:cs typeface="Arial" pitchFamily="34" charset="0"/>
              </a:rPr>
              <a:t>‹#›</a:t>
            </a:fld>
            <a:endParaRPr lang="en-GB" dirty="0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163860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62302" y="6465888"/>
            <a:ext cx="2519363" cy="3238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45433" numCol="1" anchor="t" anchorCtr="0" compatLnSpc="1"/>
          <a:lstStyle>
            <a:lvl1pPr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595959"/>
                </a:solidFill>
                <a:cs typeface="Arial" pitchFamily="34" charset="0"/>
              </a:rPr>
              <a:t>DISTRIBUTOR ACADEMY</a:t>
            </a:r>
            <a:endParaRPr lang="en-GB" dirty="0">
              <a:solidFill>
                <a:srgbClr val="595959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ransition>
    <p:fad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466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868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334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1737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6420" indent="-19240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6785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5720" indent="-17970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470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49936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338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0804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207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37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03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05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71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74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1"/>
            <a:ext cx="7745412" cy="50720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42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58665" tIns="53653" rIns="0" bIns="0" numCol="1" anchor="t" anchorCtr="0" compatLnSpc="1"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93"/>
            <a:ext cx="10795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433" numCol="1" anchor="t" anchorCtr="0" compatLnSpc="1"/>
          <a:lstStyle>
            <a:lvl1pPr algn="ctr">
              <a:defRPr sz="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691D78-A68F-43BB-B8FE-EA9A1BCC7479}" type="datetime3">
              <a:rPr lang="en-GB" altLang="zh-CN" smtClean="0">
                <a:solidFill>
                  <a:srgbClr val="595959"/>
                </a:solidFill>
                <a:cs typeface="Arial" charset="0"/>
              </a:rPr>
              <a:t>2 March, 2016</a:t>
            </a:fld>
            <a:endParaRPr lang="en-US" altLang="zh-CN">
              <a:solidFill>
                <a:srgbClr val="595959"/>
              </a:solidFill>
              <a:ea typeface="宋体" charset="-122"/>
              <a:cs typeface="Arial" charset="0"/>
            </a:endParaRPr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941"/>
            <a:ext cx="266700" cy="169863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433" numCol="1" anchor="b" anchorCtr="0" compatLnSpc="1"/>
          <a:lstStyle>
            <a:lvl1pPr algn="r">
              <a:defRPr sz="8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6D46B8-A344-4102-969B-F91FFBCFF6AC}" type="slidenum">
              <a:rPr lang="en-US" altLang="zh-CN">
                <a:solidFill>
                  <a:srgbClr val="595959"/>
                </a:solidFill>
                <a:cs typeface="Arial" charset="0"/>
              </a:rPr>
              <a:t>‹#›</a:t>
            </a:fld>
            <a:endParaRPr lang="en-US" altLang="zh-CN">
              <a:solidFill>
                <a:srgbClr val="595959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466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868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334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1737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6420" indent="-1924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6785" indent="-18478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5720" indent="-1797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4700" indent="-22733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499360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3385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08045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2070" indent="-22733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37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03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05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71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74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37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58771" tIns="53660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439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08685"/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439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08685"/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466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868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334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1800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6420" indent="-19240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6785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5720" indent="-17970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470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49936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402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0804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270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00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03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69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35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537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36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58878" tIns="53667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445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08685"/>
            <a:fld id="{967DE292-9EE8-4DF5-B3F2-0985A655DA94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445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08685"/>
            <a:fld id="{ED7A7F15-35DC-4E87-B885-000A977FC0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466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868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334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1800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6420" indent="-19240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6785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6355" indent="-17970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533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49999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402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0868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334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6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8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00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665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69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35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010" algn="l" defTabSz="9086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25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0051" tIns="53744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08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09955"/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08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09955"/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29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0995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525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054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2575" indent="-28257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7055" indent="-1930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8055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7625" indent="-1803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787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0317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846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312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842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5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25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054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84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050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579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109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309693"/>
            <a:ext cx="7745412" cy="50720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64" y="255623"/>
            <a:ext cx="8634412" cy="433349"/>
          </a:xfrm>
          <a:prstGeom prst="rect">
            <a:avLst/>
          </a:prstGeom>
          <a:solidFill>
            <a:schemeClr val="bg2"/>
          </a:solidFill>
          <a:ln w="36830" algn="ctr">
            <a:solidFill>
              <a:schemeClr val="bg2"/>
            </a:solidFill>
            <a:miter lim="800000"/>
          </a:ln>
        </p:spPr>
        <p:txBody>
          <a:bodyPr vert="horz" wrap="square" lIns="860265" tIns="53758" rIns="0" bIns="0" numCol="1" anchor="t" anchorCtr="0" compatLnSpc="1"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8350" y="6465888"/>
            <a:ext cx="1079500" cy="32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45519" numCol="1" anchor="t" anchorCtr="0" compatLnSpc="1"/>
          <a:lstStyle>
            <a:lvl1pPr algn="ct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+mn-ea"/>
                <a:cs typeface="Arial" charset="0"/>
              </a:defRPr>
            </a:lvl1pPr>
          </a:lstStyle>
          <a:p>
            <a:pPr defTabSz="909955"/>
            <a:fld id="{463D5EF0-67DE-488E-993E-698685BF88A8}" type="datetimeFigureOut">
              <a:rPr lang="zh-CN" altLang="en-US" smtClean="0"/>
              <a:t>2016/3/2</a:t>
            </a:fld>
            <a:endParaRPr lang="zh-CN" altLang="en-US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4064" y="6465888"/>
            <a:ext cx="266700" cy="169862"/>
          </a:xfrm>
          <a:prstGeom prst="rect">
            <a:avLst/>
          </a:prstGeom>
          <a:ln>
            <a:miter lim="800000"/>
          </a:ln>
        </p:spPr>
        <p:txBody>
          <a:bodyPr vert="horz" wrap="none" lIns="0" tIns="0" rIns="0" bIns="45519" numCol="1" anchor="b" anchorCtr="0" compatLnSpc="1"/>
          <a:lstStyle>
            <a:lvl1pPr algn="r">
              <a:buClrTx/>
              <a:defRPr sz="800" b="0">
                <a:solidFill>
                  <a:srgbClr val="595959"/>
                </a:solidFill>
                <a:latin typeface="Futura Medium" pitchFamily="2" charset="0"/>
                <a:ea typeface="宋体" charset="-122"/>
                <a:cs typeface="Arial" charset="0"/>
              </a:defRPr>
            </a:lvl1pPr>
          </a:lstStyle>
          <a:p>
            <a:pPr defTabSz="909955"/>
            <a:fld id="{C51B5C8A-2F43-440C-BC24-3406E2795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5pPr>
      <a:lvl6pPr marL="45529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6pPr>
      <a:lvl7pPr marL="91059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7pPr>
      <a:lvl8pPr marL="136588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8pPr>
      <a:lvl9pPr marL="182118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utura Medium" pitchFamily="2" charset="0"/>
        </a:defRPr>
      </a:lvl9pPr>
    </p:titleStyle>
    <p:bodyStyle>
      <a:lvl1pPr marL="283210" indent="-28321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7690" indent="-1930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948690" indent="-184785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318260" indent="-180340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SzPct val="75000"/>
        <a:buFont typeface="Wingdings" pitchFamily="2" charset="2"/>
        <a:buChar char="n"/>
        <a:defRPr sz="1200">
          <a:solidFill>
            <a:schemeClr val="tx1"/>
          </a:solidFill>
          <a:latin typeface="+mn-lt"/>
        </a:defRPr>
      </a:lvl4pPr>
      <a:lvl5pPr marL="204851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0380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14395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69690" indent="-22733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9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8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8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84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13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430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1725" algn="l" defTabSz="909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97"/>
            <a:ext cx="9244628" cy="68605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3844898" y="836712"/>
            <a:ext cx="0" cy="136815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6" idx="3"/>
          </p:cNvCxnSpPr>
          <p:nvPr/>
        </p:nvCxnSpPr>
        <p:spPr>
          <a:xfrm>
            <a:off x="1860972" y="5301208"/>
            <a:ext cx="35610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市场活动数据监控与分析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79512" y="3429000"/>
            <a:ext cx="878497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16036" y="3933056"/>
            <a:ext cx="1644936" cy="2736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R5E</a:t>
            </a:r>
            <a:r>
              <a:rPr lang="zh-CN" altLang="en-US" b="1" dirty="0" smtClean="0"/>
              <a:t>立减行动</a:t>
            </a:r>
            <a:endParaRPr lang="en-US" altLang="zh-CN" b="1" dirty="0" smtClean="0"/>
          </a:p>
          <a:p>
            <a:pPr algn="ctr"/>
            <a:r>
              <a:rPr lang="zh-CN" altLang="en-US" dirty="0" smtClean="0"/>
              <a:t>市场活动</a:t>
            </a:r>
            <a:r>
              <a:rPr lang="en-US" altLang="zh-CN" dirty="0" smtClean="0"/>
              <a:t>2</a:t>
            </a:r>
          </a:p>
          <a:p>
            <a:pPr algn="ctr"/>
            <a:r>
              <a:rPr lang="zh-CN" altLang="en-US" dirty="0" smtClean="0"/>
              <a:t>市场活动</a:t>
            </a:r>
            <a:r>
              <a:rPr lang="en-US" altLang="zh-CN" dirty="0" smtClean="0"/>
              <a:t>3</a:t>
            </a:r>
          </a:p>
          <a:p>
            <a:pPr algn="ctr"/>
            <a:r>
              <a:rPr lang="en-US" altLang="zh-CN" dirty="0" smtClean="0"/>
              <a:t>…</a:t>
            </a:r>
          </a:p>
          <a:p>
            <a:pPr algn="ctr"/>
            <a:r>
              <a:rPr lang="en-US" altLang="zh-CN" dirty="0" smtClean="0"/>
              <a:t>…</a:t>
            </a:r>
          </a:p>
          <a:p>
            <a:pPr algn="ctr"/>
            <a:r>
              <a:rPr lang="en-US" altLang="zh-CN" dirty="0" smtClean="0"/>
              <a:t>…</a:t>
            </a:r>
          </a:p>
          <a:p>
            <a:pPr algn="ctr"/>
            <a:r>
              <a:rPr lang="zh-CN" altLang="en-US" dirty="0" smtClean="0"/>
              <a:t>市场活动</a:t>
            </a:r>
            <a:r>
              <a:rPr lang="en-US" altLang="zh-CN" dirty="0" smtClean="0"/>
              <a:t>4</a:t>
            </a:r>
          </a:p>
          <a:p>
            <a:pPr algn="ctr"/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 rot="2631951">
            <a:off x="2933173" y="2438243"/>
            <a:ext cx="1823450" cy="1823450"/>
          </a:xfrm>
          <a:prstGeom prst="roundRect">
            <a:avLst>
              <a:gd name="adj" fmla="val 859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3089927" y="3173224"/>
            <a:ext cx="1728192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大数据中心</a:t>
            </a:r>
          </a:p>
        </p:txBody>
      </p:sp>
      <p:sp>
        <p:nvSpPr>
          <p:cNvPr id="9" name="七边形 8"/>
          <p:cNvSpPr/>
          <p:nvPr/>
        </p:nvSpPr>
        <p:spPr>
          <a:xfrm>
            <a:off x="5422051" y="4844121"/>
            <a:ext cx="864096" cy="864096"/>
          </a:xfrm>
          <a:prstGeom prst="hep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DTS</a:t>
            </a:r>
            <a:endParaRPr lang="zh-CN" altLang="en-US" dirty="0"/>
          </a:p>
        </p:txBody>
      </p:sp>
      <p:sp>
        <p:nvSpPr>
          <p:cNvPr id="10" name="七边形 9"/>
          <p:cNvSpPr/>
          <p:nvPr/>
        </p:nvSpPr>
        <p:spPr>
          <a:xfrm>
            <a:off x="3491880" y="4844121"/>
            <a:ext cx="864096" cy="864096"/>
          </a:xfrm>
          <a:prstGeom prst="hep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7223658" y="3773667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223658" y="456302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223658" y="5414678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223658" y="6263035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 bwMode="auto">
          <a:xfrm>
            <a:off x="7884368" y="3805025"/>
            <a:ext cx="644136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工厂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7899937" y="4594380"/>
            <a:ext cx="644136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kern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仓库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7899936" y="5446036"/>
            <a:ext cx="1064551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经销商</a:t>
            </a: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7859401" y="6294393"/>
            <a:ext cx="1064551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门店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655706" y="3989691"/>
            <a:ext cx="2286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55706" y="4779046"/>
            <a:ext cx="24423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655706" y="5630702"/>
            <a:ext cx="2442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655706" y="6479059"/>
            <a:ext cx="2036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1" idx="2"/>
          </p:cNvCxnSpPr>
          <p:nvPr/>
        </p:nvCxnSpPr>
        <p:spPr>
          <a:xfrm flipH="1">
            <a:off x="6804248" y="3989691"/>
            <a:ext cx="41941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804248" y="3989691"/>
            <a:ext cx="0" cy="2489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15" idx="2"/>
          </p:cNvCxnSpPr>
          <p:nvPr/>
        </p:nvCxnSpPr>
        <p:spPr>
          <a:xfrm>
            <a:off x="6804248" y="6479059"/>
            <a:ext cx="41941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2" idx="2"/>
          </p:cNvCxnSpPr>
          <p:nvPr/>
        </p:nvCxnSpPr>
        <p:spPr>
          <a:xfrm flipH="1">
            <a:off x="6804248" y="4779046"/>
            <a:ext cx="41941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4" idx="2"/>
          </p:cNvCxnSpPr>
          <p:nvPr/>
        </p:nvCxnSpPr>
        <p:spPr>
          <a:xfrm flipH="1">
            <a:off x="6804248" y="5630702"/>
            <a:ext cx="41941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6372200" y="5301208"/>
            <a:ext cx="4320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2260625" y="4007289"/>
            <a:ext cx="0" cy="12939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7" idx="2"/>
          </p:cNvCxnSpPr>
          <p:nvPr/>
        </p:nvCxnSpPr>
        <p:spPr>
          <a:xfrm>
            <a:off x="2267745" y="3989691"/>
            <a:ext cx="945353" cy="175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7" idx="3"/>
          </p:cNvCxnSpPr>
          <p:nvPr/>
        </p:nvCxnSpPr>
        <p:spPr>
          <a:xfrm flipH="1" flipV="1">
            <a:off x="4502219" y="3981768"/>
            <a:ext cx="631801" cy="7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121186" y="4007289"/>
            <a:ext cx="0" cy="12939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 bwMode="auto">
          <a:xfrm>
            <a:off x="179511" y="836712"/>
            <a:ext cx="3449363" cy="212365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市场活动期间</a:t>
            </a:r>
            <a:endParaRPr lang="en-US" altLang="zh-CN" sz="2400" b="1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活动信息推送量 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推广力度</a:t>
            </a: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活动信息点击量 </a:t>
            </a:r>
            <a:r>
              <a:rPr lang="en-US" altLang="zh-CN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关注度</a:t>
            </a:r>
            <a:endParaRPr lang="en-US" altLang="zh-CN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活动参与量 </a:t>
            </a:r>
            <a:r>
              <a:rPr lang="en-US" altLang="zh-CN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参与率</a:t>
            </a:r>
            <a:endParaRPr lang="en-US" altLang="zh-CN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活动二次转发 </a:t>
            </a:r>
            <a:r>
              <a:rPr lang="en-US" altLang="zh-CN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口碑、关注</a:t>
            </a:r>
            <a:endParaRPr lang="en-US" altLang="zh-CN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消费者再次购买 </a:t>
            </a:r>
            <a:r>
              <a:rPr lang="en-US" altLang="zh-CN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zh-CN" altLang="en-US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忠诚度</a:t>
            </a:r>
            <a:endParaRPr lang="en-US" altLang="zh-CN" sz="2400" b="1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…</a:t>
            </a:r>
            <a:endParaRPr lang="en-US" altLang="zh-CN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文本框 77"/>
          <p:cNvSpPr txBox="1"/>
          <p:nvPr/>
        </p:nvSpPr>
        <p:spPr bwMode="auto">
          <a:xfrm>
            <a:off x="4060922" y="835496"/>
            <a:ext cx="5191598" cy="175432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长期数据监控</a:t>
            </a:r>
            <a:r>
              <a:rPr lang="en-US" altLang="zh-CN" sz="2400" b="1" kern="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活动绑定消费者手机</a:t>
            </a:r>
            <a:r>
              <a:rPr lang="en-US" altLang="zh-CN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微信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重复购买率</a:t>
            </a: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产品使用结构分析（</a:t>
            </a:r>
            <a:r>
              <a:rPr lang="en-US" altLang="zh-CN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R5/R4/R3..)</a:t>
            </a: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品牌忠诚度</a:t>
            </a:r>
            <a:endParaRPr lang="en-US" altLang="zh-CN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消费者购买习惯分析</a:t>
            </a: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口碑与市场反馈调研</a:t>
            </a:r>
            <a:endParaRPr kumimoji="0" lang="zh-CN" altLang="en-US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9626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</a:t>
            </a:r>
            <a:r>
              <a:rPr lang="zh-CN" altLang="en-US" dirty="0" smtClean="0"/>
              <a:t>与对应方案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84530" y="1052736"/>
            <a:ext cx="7770495" cy="5006975"/>
          </a:xfrm>
        </p:spPr>
        <p:txBody>
          <a:bodyPr/>
          <a:lstStyle/>
          <a:p>
            <a:pPr>
              <a:buFontTx/>
            </a:pPr>
            <a:r>
              <a:rPr lang="zh-CN" altLang="en-US" b="1" dirty="0" smtClean="0">
                <a:solidFill>
                  <a:srgbClr val="FF0000"/>
                </a:solidFill>
              </a:rPr>
              <a:t>一</a:t>
            </a:r>
            <a:r>
              <a:rPr lang="zh-CN" altLang="en-US" b="1" dirty="0" smtClean="0">
                <a:solidFill>
                  <a:srgbClr val="FF0000"/>
                </a:solidFill>
              </a:rPr>
              <a:t>、门</a:t>
            </a:r>
            <a:r>
              <a:rPr lang="zh-CN" altLang="en-US" b="1" dirty="0" smtClean="0">
                <a:solidFill>
                  <a:srgbClr val="FF0000"/>
                </a:solidFill>
              </a:rPr>
              <a:t>店</a:t>
            </a:r>
            <a:r>
              <a:rPr lang="zh-CN" altLang="en-US" b="1" dirty="0">
                <a:solidFill>
                  <a:srgbClr val="FF0000"/>
                </a:solidFill>
              </a:rPr>
              <a:t>配合</a:t>
            </a:r>
            <a:r>
              <a:rPr lang="zh-CN" altLang="en-US" b="1" dirty="0" smtClean="0">
                <a:solidFill>
                  <a:srgbClr val="FF0000"/>
                </a:solidFill>
              </a:rPr>
              <a:t>度低怎么办？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FontTx/>
            </a:pPr>
            <a:r>
              <a:rPr lang="zh-CN" altLang="en-US" sz="1600" dirty="0" smtClean="0"/>
              <a:t>对应方案：</a:t>
            </a:r>
            <a:endParaRPr lang="en-US" altLang="zh-CN" sz="1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每销售一桶</a:t>
            </a:r>
            <a:r>
              <a:rPr lang="en-US" altLang="zh-CN" sz="1600" dirty="0" smtClean="0"/>
              <a:t>R5E</a:t>
            </a:r>
            <a:r>
              <a:rPr lang="zh-CN" altLang="en-US" sz="1600" dirty="0" smtClean="0"/>
              <a:t>给予门</a:t>
            </a:r>
            <a:r>
              <a:rPr lang="zh-CN" altLang="en-US" sz="1600" dirty="0" smtClean="0"/>
              <a:t>店对应</a:t>
            </a:r>
            <a:r>
              <a:rPr lang="zh-CN" altLang="en-US" sz="1600" dirty="0" smtClean="0"/>
              <a:t>的进货折扣；</a:t>
            </a:r>
            <a:endParaRPr lang="en-US" altLang="zh-CN" sz="1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先进行一期活动测试活动效果再制定对应方案；</a:t>
            </a:r>
            <a:endParaRPr lang="en-US" altLang="zh-CN" sz="1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优先选择自主愿意参加活动的门店；</a:t>
            </a:r>
            <a:endParaRPr lang="en-US" altLang="zh-CN" sz="1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对门店活动准备与执行效果监控，对配合度低的门店进行针对性督促和沟通；</a:t>
            </a:r>
          </a:p>
          <a:p>
            <a:pPr>
              <a:buFontTx/>
            </a:pP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二、参与活动消费者不是新增用户</a:t>
            </a:r>
          </a:p>
          <a:p>
            <a:pPr>
              <a:buFontTx/>
            </a:pPr>
            <a:r>
              <a:rPr lang="zh-CN" altLang="en-US" sz="1600" dirty="0" smtClean="0">
                <a:sym typeface="+mn-ea"/>
              </a:rPr>
              <a:t>对应方案：</a:t>
            </a:r>
            <a:endParaRPr lang="zh-CN" alt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>
                <a:ea typeface="宋体" charset="0"/>
                <a:sym typeface="+mn-ea"/>
              </a:rPr>
              <a:t>一个手机号对应一个</a:t>
            </a:r>
            <a:r>
              <a:rPr lang="en-US" altLang="zh-CN" sz="1600" dirty="0" smtClean="0">
                <a:ea typeface="宋体" charset="0"/>
                <a:sym typeface="+mn-ea"/>
              </a:rPr>
              <a:t>R5E</a:t>
            </a:r>
            <a:r>
              <a:rPr lang="zh-CN" altLang="en-US" sz="1600" dirty="0" smtClean="0">
                <a:ea typeface="宋体" charset="0"/>
                <a:sym typeface="+mn-ea"/>
              </a:rPr>
              <a:t>产品码对应一</a:t>
            </a:r>
            <a:r>
              <a:rPr lang="zh-CN" altLang="en-US" sz="1600" dirty="0" smtClean="0">
                <a:ea typeface="宋体" charset="0"/>
                <a:sym typeface="+mn-ea"/>
              </a:rPr>
              <a:t>个话费充值金额，</a:t>
            </a:r>
            <a:r>
              <a:rPr lang="zh-CN" altLang="en-US" sz="1600" dirty="0" smtClean="0">
                <a:ea typeface="宋体" charset="0"/>
                <a:sym typeface="+mn-ea"/>
              </a:rPr>
              <a:t>并对手机号进行真实性验证；</a:t>
            </a:r>
            <a:endParaRPr lang="zh-CN" altLang="en-US" sz="1600" dirty="0" smtClean="0">
              <a:ea typeface="宋体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>
                <a:ea typeface="宋体" charset="0"/>
                <a:sym typeface="+mn-ea"/>
              </a:rPr>
              <a:t>即使不是新增用户，也是购买产品后才</a:t>
            </a:r>
            <a:r>
              <a:rPr lang="zh-CN" altLang="en-US" sz="1600" dirty="0" smtClean="0">
                <a:ea typeface="宋体" charset="0"/>
                <a:sym typeface="+mn-ea"/>
              </a:rPr>
              <a:t>赠送</a:t>
            </a:r>
            <a:r>
              <a:rPr lang="zh-CN" altLang="en-US" sz="1600" dirty="0">
                <a:ea typeface="宋体" charset="0"/>
                <a:sym typeface="+mn-ea"/>
              </a:rPr>
              <a:t>话费</a:t>
            </a:r>
            <a:r>
              <a:rPr lang="zh-CN" altLang="en-US" sz="1600" dirty="0" smtClean="0">
                <a:ea typeface="宋体" charset="0"/>
                <a:sym typeface="+mn-ea"/>
              </a:rPr>
              <a:t>；</a:t>
            </a:r>
            <a:endParaRPr lang="zh-CN" altLang="en-US" sz="1600" dirty="0" smtClean="0">
              <a:ea typeface="宋体" charset="0"/>
              <a:sym typeface="+mn-ea"/>
            </a:endParaRPr>
          </a:p>
          <a:p>
            <a:pPr>
              <a:buFontTx/>
            </a:pP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三、活动参与名额超出预期</a:t>
            </a:r>
          </a:p>
          <a:p>
            <a:pPr>
              <a:buFontTx/>
            </a:pPr>
            <a:r>
              <a:rPr lang="zh-CN" altLang="en-US" sz="1600" dirty="0" smtClean="0">
                <a:sym typeface="+mn-ea"/>
              </a:rPr>
              <a:t>对应方案：</a:t>
            </a:r>
            <a:endParaRPr lang="zh-CN" alt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>
                <a:ea typeface="宋体" charset="0"/>
                <a:sym typeface="+mn-ea"/>
              </a:rPr>
              <a:t>首期限定名额，后续活动再根据情况调整预算；</a:t>
            </a:r>
            <a:endParaRPr lang="en-US" altLang="zh-CN" sz="1600" dirty="0" smtClean="0">
              <a:ea typeface="宋体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>
                <a:ea typeface="宋体" charset="0"/>
                <a:sym typeface="+mn-ea"/>
              </a:rPr>
              <a:t>监控活动参与量，及时调整各类金额中奖比例；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782120" y="1415008"/>
            <a:ext cx="5454176" cy="964626"/>
          </a:xfrm>
        </p:spPr>
        <p:txBody>
          <a:bodyPr/>
          <a:lstStyle/>
          <a:p>
            <a:r>
              <a:rPr lang="zh-CN" altLang="en-US" b="1" dirty="0" smtClean="0"/>
              <a:t>活动支持与计划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24788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活动支持与配合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1186815" y="1557020"/>
            <a:ext cx="1658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5"/>
          <p:cNvSpPr>
            <a:spLocks noGrp="1"/>
          </p:cNvSpPr>
          <p:nvPr/>
        </p:nvSpPr>
        <p:spPr>
          <a:xfrm>
            <a:off x="1473835" y="1124585"/>
            <a:ext cx="1153160" cy="4095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ea typeface="宋体" charset="0"/>
              </a:rPr>
              <a:t>壳牌内部</a:t>
            </a:r>
          </a:p>
        </p:txBody>
      </p:sp>
      <p:sp>
        <p:nvSpPr>
          <p:cNvPr id="7" name="内容占位符 5"/>
          <p:cNvSpPr>
            <a:spLocks noGrp="1"/>
          </p:cNvSpPr>
          <p:nvPr/>
        </p:nvSpPr>
        <p:spPr>
          <a:xfrm>
            <a:off x="1186815" y="1628775"/>
            <a:ext cx="2180590" cy="863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sym typeface="+mn-ea"/>
              </a:rPr>
              <a:t>汇总参与门店列表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sym typeface="+mn-ea"/>
              </a:rPr>
              <a:t>方案与费用确认</a:t>
            </a:r>
            <a:endParaRPr lang="zh-CN" altLang="en-US" sz="1600" dirty="0" smtClean="0">
              <a:ea typeface="宋体" charset="0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186815" y="2997339"/>
            <a:ext cx="1658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5"/>
          <p:cNvSpPr>
            <a:spLocks noGrp="1"/>
          </p:cNvSpPr>
          <p:nvPr/>
        </p:nvSpPr>
        <p:spPr>
          <a:xfrm>
            <a:off x="1473835" y="2564904"/>
            <a:ext cx="1153160" cy="4095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ea typeface="宋体" charset="0"/>
              </a:rPr>
              <a:t>经销商</a:t>
            </a:r>
          </a:p>
        </p:txBody>
      </p:sp>
      <p:sp>
        <p:nvSpPr>
          <p:cNvPr id="10" name="内容占位符 5"/>
          <p:cNvSpPr>
            <a:spLocks noGrp="1"/>
          </p:cNvSpPr>
          <p:nvPr/>
        </p:nvSpPr>
        <p:spPr>
          <a:xfrm>
            <a:off x="1186814" y="3069094"/>
            <a:ext cx="2665105" cy="863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sym typeface="+mn-ea"/>
              </a:rPr>
              <a:t>提供门店信息</a:t>
            </a:r>
            <a:endParaRPr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sym typeface="+mn-ea"/>
              </a:rPr>
              <a:t>DSR</a:t>
            </a:r>
            <a:r>
              <a:rPr lang="zh-CN" altLang="en-US" sz="1600" dirty="0" smtClean="0">
                <a:sym typeface="+mn-ea"/>
              </a:rPr>
              <a:t>参与</a:t>
            </a:r>
            <a:r>
              <a:rPr lang="zh-CN" altLang="en-US" sz="1600" dirty="0" smtClean="0">
                <a:sym typeface="+mn-ea"/>
              </a:rPr>
              <a:t>指导门</a:t>
            </a:r>
            <a:r>
              <a:rPr lang="zh-CN" altLang="en-US" sz="1600" dirty="0" smtClean="0">
                <a:sym typeface="+mn-ea"/>
              </a:rPr>
              <a:t>店、活动讲解和执行督促</a:t>
            </a:r>
            <a:endParaRPr lang="en-US" altLang="zh-CN" sz="1600" dirty="0" smtClean="0"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ea typeface="宋体" charset="0"/>
                <a:sym typeface="+mn-ea"/>
              </a:rPr>
              <a:t>帮助门店协销物资陈列</a:t>
            </a:r>
            <a:endParaRPr lang="zh-CN" altLang="en-US" sz="1600" dirty="0" smtClean="0">
              <a:ea typeface="宋体" charset="0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86815" y="5085715"/>
            <a:ext cx="1658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5"/>
          <p:cNvSpPr>
            <a:spLocks noGrp="1"/>
          </p:cNvSpPr>
          <p:nvPr/>
        </p:nvSpPr>
        <p:spPr>
          <a:xfrm>
            <a:off x="1473835" y="4653280"/>
            <a:ext cx="1153160" cy="4095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ea typeface="宋体" charset="0"/>
              </a:rPr>
              <a:t>门店</a:t>
            </a:r>
          </a:p>
        </p:txBody>
      </p:sp>
      <p:sp>
        <p:nvSpPr>
          <p:cNvPr id="13" name="内容占位符 5"/>
          <p:cNvSpPr>
            <a:spLocks noGrp="1"/>
          </p:cNvSpPr>
          <p:nvPr/>
        </p:nvSpPr>
        <p:spPr>
          <a:xfrm>
            <a:off x="1186815" y="5157470"/>
            <a:ext cx="2180590" cy="15113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sym typeface="+mn-ea"/>
              </a:rPr>
              <a:t>提供负责人联系方式</a:t>
            </a:r>
            <a:endParaRPr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sym typeface="+mn-ea"/>
              </a:rPr>
              <a:t>参与集中培训</a:t>
            </a:r>
            <a:endParaRPr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>
                <a:sym typeface="+mn-ea"/>
              </a:rPr>
              <a:t>店铺物料</a:t>
            </a:r>
            <a:r>
              <a:rPr lang="zh-CN" altLang="en-US" sz="1600" dirty="0" smtClean="0">
                <a:sym typeface="+mn-ea"/>
              </a:rPr>
              <a:t>布置</a:t>
            </a:r>
            <a:endParaRPr lang="en-US" altLang="zh-CN" sz="1600" dirty="0" smtClean="0"/>
          </a:p>
        </p:txBody>
      </p:sp>
      <p:cxnSp>
        <p:nvCxnSpPr>
          <p:cNvPr id="14" name="直接连接符 13"/>
          <p:cNvCxnSpPr/>
          <p:nvPr/>
        </p:nvCxnSpPr>
        <p:spPr>
          <a:xfrm>
            <a:off x="5003800" y="1557020"/>
            <a:ext cx="1658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5"/>
          <p:cNvSpPr>
            <a:spLocks noGrp="1"/>
          </p:cNvSpPr>
          <p:nvPr/>
        </p:nvSpPr>
        <p:spPr>
          <a:xfrm>
            <a:off x="5290820" y="1124585"/>
            <a:ext cx="1153160" cy="4095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ea typeface="宋体" charset="0"/>
              </a:rPr>
              <a:t>CCN</a:t>
            </a:r>
          </a:p>
        </p:txBody>
      </p:sp>
      <p:sp>
        <p:nvSpPr>
          <p:cNvPr id="16" name="内容占位符 5"/>
          <p:cNvSpPr>
            <a:spLocks noGrp="1"/>
          </p:cNvSpPr>
          <p:nvPr/>
        </p:nvSpPr>
        <p:spPr>
          <a:xfrm>
            <a:off x="5003165" y="1629410"/>
            <a:ext cx="2567940" cy="147002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l">
              <a:buFont typeface="+mj-lt"/>
              <a:buAutoNum type="arabicPeriod"/>
            </a:pPr>
            <a:r>
              <a:rPr lang="zh-CN" sz="1600" dirty="0">
                <a:ea typeface="宋体" charset="0"/>
                <a:sym typeface="+mn-ea"/>
              </a:rPr>
              <a:t>门店编码信息列表</a:t>
            </a:r>
          </a:p>
          <a:p>
            <a:pPr marL="457200" lvl="1" indent="-457200" algn="l">
              <a:buFont typeface="+mj-lt"/>
              <a:buAutoNum type="arabicPeriod"/>
            </a:pPr>
            <a:r>
              <a:rPr sz="1600" dirty="0" err="1">
                <a:sym typeface="+mn-ea"/>
              </a:rPr>
              <a:t>物料设计</a:t>
            </a:r>
            <a:endParaRPr sz="1400" dirty="0">
              <a:sym typeface="+mn-ea"/>
            </a:endParaRPr>
          </a:p>
          <a:p>
            <a:pPr marL="457200" lvl="1" indent="-457200" algn="l">
              <a:buFont typeface="+mj-lt"/>
              <a:buAutoNum type="arabicPeriod"/>
            </a:pPr>
            <a:r>
              <a:rPr sz="1600" dirty="0" err="1">
                <a:sym typeface="+mn-ea"/>
              </a:rPr>
              <a:t>系统设计</a:t>
            </a:r>
            <a:endParaRPr sz="1400" dirty="0">
              <a:sym typeface="+mn-ea"/>
            </a:endParaRPr>
          </a:p>
          <a:p>
            <a:pPr marL="457200" lvl="1" indent="-457200" algn="l">
              <a:buFont typeface="+mj-lt"/>
              <a:buAutoNum type="arabicPeriod"/>
            </a:pPr>
            <a:r>
              <a:rPr sz="1600" dirty="0" err="1">
                <a:sym typeface="+mn-ea"/>
              </a:rPr>
              <a:t>活动咨询</a:t>
            </a:r>
            <a:endParaRPr sz="1400" dirty="0">
              <a:sym typeface="+mn-ea"/>
            </a:endParaRPr>
          </a:p>
          <a:p>
            <a:pPr marL="457200" lvl="1" indent="-457200" algn="l">
              <a:buFont typeface="+mj-lt"/>
              <a:buAutoNum type="arabicPeriod"/>
            </a:pPr>
            <a:r>
              <a:rPr sz="1600" dirty="0">
                <a:sym typeface="+mn-ea"/>
              </a:rPr>
              <a:t>..</a:t>
            </a:r>
            <a:r>
              <a:rPr lang="en-US" sz="1600" dirty="0">
                <a:sym typeface="+mn-ea"/>
              </a:rPr>
              <a:t>.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5003165" y="4220845"/>
            <a:ext cx="1658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5"/>
          <p:cNvSpPr>
            <a:spLocks noGrp="1"/>
          </p:cNvSpPr>
          <p:nvPr/>
        </p:nvSpPr>
        <p:spPr>
          <a:xfrm>
            <a:off x="5147310" y="3789045"/>
            <a:ext cx="1368425" cy="4095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ea typeface="宋体" charset="0"/>
              </a:rPr>
              <a:t>物料供应商</a:t>
            </a:r>
          </a:p>
        </p:txBody>
      </p:sp>
      <p:sp>
        <p:nvSpPr>
          <p:cNvPr id="22" name="内容占位符 5"/>
          <p:cNvSpPr>
            <a:spLocks noGrp="1"/>
          </p:cNvSpPr>
          <p:nvPr/>
        </p:nvSpPr>
        <p:spPr>
          <a:xfrm>
            <a:off x="5002530" y="4292600"/>
            <a:ext cx="2567940" cy="863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7970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015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indent="-172085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2980" indent="-176530" algn="l" defTabSz="26606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338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8045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2070" indent="-227330" algn="l" defTabSz="9086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l">
              <a:buFont typeface="+mj-lt"/>
              <a:buAutoNum type="arabicPeriod"/>
            </a:pPr>
            <a:r>
              <a:rPr lang="zh-CN" sz="1600">
                <a:ea typeface="宋体" charset="0"/>
                <a:sym typeface="+mn-ea"/>
              </a:rPr>
              <a:t>物料制作与配送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活动大致计划安排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03466"/>
              </p:ext>
            </p:extLst>
          </p:nvPr>
        </p:nvGraphicFramePr>
        <p:xfrm>
          <a:off x="395537" y="1476640"/>
          <a:ext cx="8204972" cy="4403544"/>
        </p:xfrm>
        <a:graphic>
          <a:graphicData uri="http://schemas.openxmlformats.org/drawingml/2006/table">
            <a:tbl>
              <a:tblPr/>
              <a:tblGrid>
                <a:gridCol w="1702276"/>
                <a:gridCol w="1702276"/>
                <a:gridCol w="480042"/>
                <a:gridCol w="480042"/>
                <a:gridCol w="480042"/>
                <a:gridCol w="480042"/>
                <a:gridCol w="480042"/>
                <a:gridCol w="480042"/>
                <a:gridCol w="480042"/>
                <a:gridCol w="480042"/>
                <a:gridCol w="480042"/>
                <a:gridCol w="480042"/>
              </a:tblGrid>
              <a:tr h="3524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活动阶段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推进计划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7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WK4.</a:t>
                      </a:r>
                      <a:b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Feb.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WK1.</a:t>
                      </a:r>
                      <a:b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WK2.</a:t>
                      </a:r>
                      <a:b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WK3.</a:t>
                      </a:r>
                      <a:b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WK4.</a:t>
                      </a:r>
                      <a:b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WK1.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Apr</a:t>
                      </a:r>
                      <a:r>
                        <a:rPr 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WK2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en-US" altLang="zh-CN" sz="12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pr.</a:t>
                      </a:r>
                      <a:endParaRPr 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May.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Jun.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Jul.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活动筹备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活动预算与计划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活动方案确认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活动沟通机制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系统设计与开发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确认参与门店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活动物料设计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物料制作与门店配送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渠道沟通培训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门店物料布置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活动上线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数据监控与定期沟通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活动咨询服务中心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2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活动结束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总结与分析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782120" y="1415008"/>
            <a:ext cx="5454176" cy="964626"/>
          </a:xfrm>
        </p:spPr>
        <p:txBody>
          <a:bodyPr/>
          <a:lstStyle/>
          <a:p>
            <a:r>
              <a:rPr lang="zh-CN" altLang="en-US" b="1" dirty="0" smtClean="0"/>
              <a:t>活动预算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9844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活动预算方案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39261"/>
              </p:ext>
            </p:extLst>
          </p:nvPr>
        </p:nvGraphicFramePr>
        <p:xfrm>
          <a:off x="1403648" y="1484784"/>
          <a:ext cx="6120680" cy="3394665"/>
        </p:xfrm>
        <a:graphic>
          <a:graphicData uri="http://schemas.openxmlformats.org/drawingml/2006/table">
            <a:tbl>
              <a:tblPr/>
              <a:tblGrid>
                <a:gridCol w="3860428"/>
                <a:gridCol w="2260252"/>
              </a:tblGrid>
              <a:tr h="10801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活动整体预算（</a:t>
                      </a: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405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万）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金额（万元）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CCN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活动策划与技术实现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0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物料印刷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(2000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家门店）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0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渠道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预算（明细见下页）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0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dbl" strike="noStrike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056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活动预算方案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78684"/>
              </p:ext>
            </p:extLst>
          </p:nvPr>
        </p:nvGraphicFramePr>
        <p:xfrm>
          <a:off x="1259633" y="1233554"/>
          <a:ext cx="6624734" cy="4651163"/>
        </p:xfrm>
        <a:graphic>
          <a:graphicData uri="http://schemas.openxmlformats.org/drawingml/2006/table">
            <a:tbl>
              <a:tblPr/>
              <a:tblGrid>
                <a:gridCol w="1350813"/>
                <a:gridCol w="1350813"/>
                <a:gridCol w="1063406"/>
                <a:gridCol w="847851"/>
                <a:gridCol w="2011851"/>
              </a:tblGrid>
              <a:tr h="61127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活动渠道预算（</a:t>
                      </a: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286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万</a:t>
                      </a:r>
                      <a:r>
                        <a:rPr lang="zh-CN" alt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）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0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目标名额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086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30000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个新增用户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076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1.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优惠券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奖项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中奖比例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金额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21000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¥1,386,000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¥792,000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sng" strike="noStrike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¥2,178,000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2.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红包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¥1.66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¥44,820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¥8.88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¥23,976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¥20.00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sng" strike="noStrike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¥74,796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3.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经销商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¥240,000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4.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门店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¥360,000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sng" strike="noStrike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¥600,000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10761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4DF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dbl" strike="noStrike" dirty="0"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¥2,852,796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63137" y="1937452"/>
            <a:ext cx="2625890" cy="2583838"/>
          </a:xfrm>
          <a:custGeom>
            <a:avLst/>
            <a:gdLst>
              <a:gd name="connsiteX0" fmla="*/ 2584945 w 3070377"/>
              <a:gd name="connsiteY0" fmla="*/ 2194394 h 2848203"/>
              <a:gd name="connsiteX1" fmla="*/ 2510320 w 3070377"/>
              <a:gd name="connsiteY1" fmla="*/ 2774200 h 2848203"/>
              <a:gd name="connsiteX2" fmla="*/ 1727860 w 3070377"/>
              <a:gd name="connsiteY2" fmla="*/ 2774200 h 2848203"/>
              <a:gd name="connsiteX3" fmla="*/ 1685302 w 3070377"/>
              <a:gd name="connsiteY3" fmla="*/ 2803944 h 2848203"/>
              <a:gd name="connsiteX4" fmla="*/ 1536827 w 3070377"/>
              <a:gd name="connsiteY4" fmla="*/ 2848203 h 2848203"/>
              <a:gd name="connsiteX5" fmla="*/ 1394396 w 3070377"/>
              <a:gd name="connsiteY5" fmla="*/ 2809468 h 2848203"/>
              <a:gd name="connsiteX6" fmla="*/ 1342580 w 3070377"/>
              <a:gd name="connsiteY6" fmla="*/ 2774238 h 2848203"/>
              <a:gd name="connsiteX7" fmla="*/ 562825 w 3070377"/>
              <a:gd name="connsiteY7" fmla="*/ 2774238 h 2848203"/>
              <a:gd name="connsiteX8" fmla="*/ 490118 w 3070377"/>
              <a:gd name="connsiteY8" fmla="*/ 2194394 h 2848203"/>
              <a:gd name="connsiteX9" fmla="*/ 33769 w 3070377"/>
              <a:gd name="connsiteY9" fmla="*/ 1860042 h 2848203"/>
              <a:gd name="connsiteX10" fmla="*/ 0 w 3070377"/>
              <a:gd name="connsiteY10" fmla="*/ 1562874 h 2848203"/>
              <a:gd name="connsiteX11" fmla="*/ 1535442 w 3070377"/>
              <a:gd name="connsiteY11" fmla="*/ 0 h 2848203"/>
              <a:gd name="connsiteX12" fmla="*/ 3070377 w 3070377"/>
              <a:gd name="connsiteY12" fmla="*/ 1562874 h 2848203"/>
              <a:gd name="connsiteX13" fmla="*/ 3033839 w 3070377"/>
              <a:gd name="connsiteY13" fmla="*/ 1863305 h 2848203"/>
              <a:gd name="connsiteX14" fmla="*/ 2584945 w 3070377"/>
              <a:gd name="connsiteY14" fmla="*/ 2194394 h 284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070377" h="2848203">
                <a:moveTo>
                  <a:pt x="2584945" y="2194394"/>
                </a:moveTo>
                <a:lnTo>
                  <a:pt x="2510320" y="2774200"/>
                </a:lnTo>
                <a:lnTo>
                  <a:pt x="1727860" y="2774200"/>
                </a:lnTo>
                <a:lnTo>
                  <a:pt x="1685302" y="2803944"/>
                </a:lnTo>
                <a:cubicBezTo>
                  <a:pt x="1634934" y="2837624"/>
                  <a:pt x="1582432" y="2848203"/>
                  <a:pt x="1536827" y="2848203"/>
                </a:cubicBezTo>
                <a:cubicBezTo>
                  <a:pt x="1497596" y="2848203"/>
                  <a:pt x="1437982" y="2839377"/>
                  <a:pt x="1394396" y="2809468"/>
                </a:cubicBezTo>
                <a:lnTo>
                  <a:pt x="1342580" y="2774238"/>
                </a:lnTo>
                <a:lnTo>
                  <a:pt x="562825" y="2774238"/>
                </a:lnTo>
                <a:lnTo>
                  <a:pt x="490118" y="2194394"/>
                </a:lnTo>
                <a:lnTo>
                  <a:pt x="33769" y="1860042"/>
                </a:lnTo>
                <a:cubicBezTo>
                  <a:pt x="6984" y="1729651"/>
                  <a:pt x="0" y="1681899"/>
                  <a:pt x="0" y="1562874"/>
                </a:cubicBezTo>
                <a:cubicBezTo>
                  <a:pt x="0" y="661149"/>
                  <a:pt x="702018" y="0"/>
                  <a:pt x="1535442" y="0"/>
                </a:cubicBezTo>
                <a:cubicBezTo>
                  <a:pt x="2405468" y="0"/>
                  <a:pt x="3070377" y="699503"/>
                  <a:pt x="3070377" y="1562874"/>
                </a:cubicBezTo>
                <a:cubicBezTo>
                  <a:pt x="3070377" y="1695221"/>
                  <a:pt x="3057512" y="1744687"/>
                  <a:pt x="3033839" y="1863305"/>
                </a:cubicBezTo>
                <a:lnTo>
                  <a:pt x="2584945" y="219439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006" tIns="40003" rIns="80006" bIns="40003" rtlCol="0" anchor="ctr"/>
          <a:lstStyle/>
          <a:p>
            <a:pPr algn="ctr" defTabSz="799465"/>
            <a:endParaRPr lang="zh-CN" altLang="en-US" dirty="0">
              <a:solidFill>
                <a:prstClr val="white"/>
              </a:solidFill>
              <a:latin typeface="Futura Light" panose="00000400000000000000" pitchFamily="2" charset="0"/>
            </a:endParaRPr>
          </a:p>
        </p:txBody>
      </p:sp>
      <p:sp>
        <p:nvSpPr>
          <p:cNvPr id="2" name="Freeform 3"/>
          <p:cNvSpPr/>
          <p:nvPr/>
        </p:nvSpPr>
        <p:spPr>
          <a:xfrm>
            <a:off x="3307448" y="1984976"/>
            <a:ext cx="2537032" cy="2489249"/>
          </a:xfrm>
          <a:custGeom>
            <a:avLst/>
            <a:gdLst>
              <a:gd name="connsiteX0" fmla="*/ 2936049 w 2966478"/>
              <a:gd name="connsiteY0" fmla="*/ 1779841 h 2743936"/>
              <a:gd name="connsiteX1" fmla="*/ 2966478 w 2966478"/>
              <a:gd name="connsiteY1" fmla="*/ 1492643 h 2743936"/>
              <a:gd name="connsiteX2" fmla="*/ 1483245 w 2966478"/>
              <a:gd name="connsiteY2" fmla="*/ 0 h 2743936"/>
              <a:gd name="connsiteX3" fmla="*/ 0 w 2966478"/>
              <a:gd name="connsiteY3" fmla="*/ 1492643 h 2743936"/>
              <a:gd name="connsiteX4" fmla="*/ 30441 w 2966478"/>
              <a:gd name="connsiteY4" fmla="*/ 1779841 h 2743936"/>
              <a:gd name="connsiteX5" fmla="*/ 487260 w 2966478"/>
              <a:gd name="connsiteY5" fmla="*/ 2113572 h 2743936"/>
              <a:gd name="connsiteX6" fmla="*/ 556831 w 2966478"/>
              <a:gd name="connsiteY6" fmla="*/ 2669781 h 2743936"/>
              <a:gd name="connsiteX7" fmla="*/ 1309713 w 2966478"/>
              <a:gd name="connsiteY7" fmla="*/ 2669781 h 2743936"/>
              <a:gd name="connsiteX8" fmla="*/ 1358201 w 2966478"/>
              <a:gd name="connsiteY8" fmla="*/ 2705353 h 2743936"/>
              <a:gd name="connsiteX9" fmla="*/ 1484719 w 2966478"/>
              <a:gd name="connsiteY9" fmla="*/ 2743936 h 2743936"/>
              <a:gd name="connsiteX10" fmla="*/ 1618513 w 2966478"/>
              <a:gd name="connsiteY10" fmla="*/ 2697657 h 2743936"/>
              <a:gd name="connsiteX11" fmla="*/ 1658848 w 2966478"/>
              <a:gd name="connsiteY11" fmla="*/ 2669781 h 2743936"/>
              <a:gd name="connsiteX12" fmla="*/ 2413063 w 2966478"/>
              <a:gd name="connsiteY12" fmla="*/ 2669781 h 2743936"/>
              <a:gd name="connsiteX13" fmla="*/ 2483815 w 2966478"/>
              <a:gd name="connsiteY13" fmla="*/ 2113572 h 2743936"/>
              <a:gd name="connsiteX14" fmla="*/ 2936049 w 2966478"/>
              <a:gd name="connsiteY14" fmla="*/ 1779841 h 2743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966478" h="2743936">
                <a:moveTo>
                  <a:pt x="2936049" y="1779841"/>
                </a:moveTo>
                <a:cubicBezTo>
                  <a:pt x="2961589" y="1661705"/>
                  <a:pt x="2966478" y="1615592"/>
                  <a:pt x="2966478" y="1492643"/>
                </a:cubicBezTo>
                <a:cubicBezTo>
                  <a:pt x="2966478" y="664222"/>
                  <a:pt x="2306447" y="0"/>
                  <a:pt x="1483245" y="0"/>
                </a:cubicBezTo>
                <a:cubicBezTo>
                  <a:pt x="660031" y="0"/>
                  <a:pt x="0" y="664222"/>
                  <a:pt x="0" y="1492643"/>
                </a:cubicBezTo>
                <a:cubicBezTo>
                  <a:pt x="0" y="1615592"/>
                  <a:pt x="4889" y="1661705"/>
                  <a:pt x="30441" y="1779841"/>
                </a:cubicBezTo>
                <a:lnTo>
                  <a:pt x="487260" y="2113572"/>
                </a:lnTo>
                <a:lnTo>
                  <a:pt x="556831" y="2669781"/>
                </a:lnTo>
                <a:lnTo>
                  <a:pt x="1309713" y="2669781"/>
                </a:lnTo>
                <a:lnTo>
                  <a:pt x="1358201" y="2705353"/>
                </a:lnTo>
                <a:cubicBezTo>
                  <a:pt x="1394092" y="2731604"/>
                  <a:pt x="1441666" y="2743936"/>
                  <a:pt x="1484719" y="2743936"/>
                </a:cubicBezTo>
                <a:cubicBezTo>
                  <a:pt x="1531264" y="2743936"/>
                  <a:pt x="1571879" y="2729890"/>
                  <a:pt x="1618513" y="2697657"/>
                </a:cubicBezTo>
                <a:lnTo>
                  <a:pt x="1658848" y="2669781"/>
                </a:lnTo>
                <a:lnTo>
                  <a:pt x="2413063" y="2669781"/>
                </a:lnTo>
                <a:lnTo>
                  <a:pt x="2483815" y="2113572"/>
                </a:lnTo>
                <a:lnTo>
                  <a:pt x="2936049" y="1779841"/>
                </a:lnTo>
              </a:path>
            </a:pathLst>
          </a:custGeom>
          <a:solidFill>
            <a:srgbClr val="FDD00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006" tIns="40003" rIns="80006" bIns="40003" rtlCol="0" anchor="ctr"/>
          <a:lstStyle/>
          <a:p>
            <a:pPr algn="ctr" defTabSz="799465"/>
            <a:endParaRPr lang="zh-CN" altLang="en-US" dirty="0">
              <a:solidFill>
                <a:prstClr val="white"/>
              </a:solidFill>
              <a:latin typeface="Futura Light" panose="00000400000000000000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1889" y="1970127"/>
            <a:ext cx="2552445" cy="2511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1029002" y="1268761"/>
            <a:ext cx="7071390" cy="3312367"/>
          </a:xfrm>
        </p:spPr>
        <p:txBody>
          <a:bodyPr/>
          <a:lstStyle/>
          <a:p>
            <a:endParaRPr lang="en-US" sz="2800" dirty="0"/>
          </a:p>
          <a:p>
            <a:pPr marL="340995" indent="-340995">
              <a:buFont typeface="Wingdings" pitchFamily="2" charset="2"/>
              <a:buChar char="q"/>
            </a:pPr>
            <a:r>
              <a:rPr lang="zh-CN" altLang="en-US" sz="2800" dirty="0" smtClean="0"/>
              <a:t>活动介绍</a:t>
            </a:r>
            <a:endParaRPr lang="en-US" altLang="zh-CN" sz="2800" dirty="0" smtClean="0"/>
          </a:p>
          <a:p>
            <a:pPr marL="340995" indent="-340995">
              <a:buFont typeface="Wingdings" pitchFamily="2" charset="2"/>
              <a:buChar char="q"/>
            </a:pPr>
            <a:r>
              <a:rPr lang="zh-CN" altLang="en-US" sz="2800" dirty="0" smtClean="0"/>
              <a:t>活动方案</a:t>
            </a:r>
            <a:endParaRPr lang="en-US" altLang="zh-CN" sz="2800" dirty="0" smtClean="0"/>
          </a:p>
          <a:p>
            <a:pPr marL="340995" indent="-340995">
              <a:buFont typeface="Wingdings" pitchFamily="2" charset="2"/>
              <a:buChar char="q"/>
            </a:pPr>
            <a:r>
              <a:rPr lang="zh-CN" altLang="en-US" sz="2800" dirty="0" smtClean="0"/>
              <a:t>活动支持与计划</a:t>
            </a:r>
            <a:endParaRPr lang="en-US" altLang="zh-CN" sz="2800" dirty="0" smtClean="0"/>
          </a:p>
          <a:p>
            <a:pPr marL="340995" indent="-340995">
              <a:buFont typeface="Wingdings" pitchFamily="2" charset="2"/>
              <a:buChar char="q"/>
            </a:pPr>
            <a:r>
              <a:rPr lang="zh-CN" altLang="en-US" sz="2800" dirty="0" smtClean="0"/>
              <a:t>活动预算</a:t>
            </a:r>
            <a:endParaRPr lang="en-US" altLang="zh-CN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活动介绍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323215" y="1124585"/>
            <a:ext cx="8425180" cy="522859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活动目的：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借助新包装上市契机，开展促销活动提升</a:t>
            </a:r>
            <a:r>
              <a:rPr lang="en-US" altLang="zh-CN" sz="1600" dirty="0" smtClean="0"/>
              <a:t>R5E</a:t>
            </a:r>
            <a:r>
              <a:rPr lang="zh-CN" altLang="en-US" sz="1600" dirty="0" smtClean="0">
                <a:ea typeface="宋体" charset="0"/>
              </a:rPr>
              <a:t>销量，实现</a:t>
            </a:r>
            <a:r>
              <a:rPr lang="zh-CN" altLang="en-US" sz="1600" dirty="0" smtClean="0"/>
              <a:t>新增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万个</a:t>
            </a:r>
            <a:r>
              <a:rPr lang="en-US" altLang="zh-CN" sz="1600" b="1" dirty="0" smtClean="0"/>
              <a:t>R5E</a:t>
            </a:r>
            <a:r>
              <a:rPr lang="zh-CN" altLang="en-US" sz="1600" dirty="0" smtClean="0"/>
              <a:t>用户；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活动集中凸显</a:t>
            </a:r>
            <a:r>
              <a:rPr lang="en-US" altLang="zh-CN" sz="1600" dirty="0" smtClean="0"/>
              <a:t>R5E</a:t>
            </a:r>
            <a:r>
              <a:rPr lang="zh-CN" altLang="en-US" sz="1600" dirty="0" smtClean="0"/>
              <a:t>“省油”概念，打造“</a:t>
            </a:r>
            <a:r>
              <a:rPr lang="en-US" altLang="zh-CN" sz="1600" b="1" dirty="0" smtClean="0"/>
              <a:t>R5E = </a:t>
            </a:r>
            <a:r>
              <a:rPr lang="zh-CN" altLang="en-US" sz="1600" b="1" dirty="0" smtClean="0"/>
              <a:t>省油</a:t>
            </a:r>
            <a:r>
              <a:rPr lang="zh-CN" altLang="en-US" sz="1600" dirty="0" smtClean="0"/>
              <a:t>”的消费者认知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促销活动给渠道</a:t>
            </a:r>
            <a:r>
              <a:rPr lang="zh-CN" altLang="en-US" sz="1600" b="1" dirty="0" smtClean="0"/>
              <a:t>带来更多的高端油用户，提升利润</a:t>
            </a:r>
            <a:r>
              <a:rPr lang="zh-CN" altLang="en-US" sz="1600" dirty="0" smtClean="0"/>
              <a:t>；</a:t>
            </a:r>
            <a:endParaRPr lang="zh-CN" altLang="en-US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收集</a:t>
            </a:r>
            <a:r>
              <a:rPr lang="en-US" altLang="zh-CN" sz="1600" b="1" dirty="0" smtClean="0"/>
              <a:t>R5E</a:t>
            </a:r>
            <a:r>
              <a:rPr lang="zh-CN" altLang="en-US" sz="1600" b="1" dirty="0" smtClean="0"/>
              <a:t>用户数据库</a:t>
            </a:r>
            <a:r>
              <a:rPr lang="zh-CN" altLang="en-US" sz="1600" dirty="0" smtClean="0"/>
              <a:t>，便于</a:t>
            </a:r>
            <a:r>
              <a:rPr lang="zh-CN" altLang="en-US" sz="1600" b="1" dirty="0" smtClean="0"/>
              <a:t>后期长期</a:t>
            </a:r>
            <a:r>
              <a:rPr lang="zh-CN" altLang="en-US" sz="1600" dirty="0" smtClean="0"/>
              <a:t>跟进用户体验与忠诚度；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根据产品使用周期</a:t>
            </a:r>
            <a:r>
              <a:rPr lang="zh-CN" altLang="en-US" sz="1600" dirty="0" smtClean="0"/>
              <a:t>，再</a:t>
            </a:r>
            <a:r>
              <a:rPr lang="zh-CN" altLang="en-US" sz="1600" dirty="0" smtClean="0"/>
              <a:t>开展</a:t>
            </a:r>
            <a:r>
              <a:rPr lang="zh-CN" altLang="en-US" sz="1600" b="1" dirty="0" smtClean="0"/>
              <a:t>“分享用油体验赠送优惠券”</a:t>
            </a:r>
            <a:r>
              <a:rPr lang="zh-CN" altLang="en-US" sz="1600" dirty="0" smtClean="0"/>
              <a:t>等类型活动</a:t>
            </a:r>
            <a:r>
              <a:rPr lang="zh-CN" altLang="en-US" sz="1600" dirty="0"/>
              <a:t>促进</a:t>
            </a:r>
            <a:r>
              <a:rPr lang="zh-CN" altLang="en-US" sz="1600" dirty="0" smtClean="0"/>
              <a:t>消费者</a:t>
            </a:r>
            <a:r>
              <a:rPr lang="zh-CN" altLang="en-US" sz="1600" b="1" dirty="0" smtClean="0"/>
              <a:t>再次购买</a:t>
            </a:r>
            <a:r>
              <a:rPr lang="zh-CN" altLang="en-US" sz="1600" dirty="0" smtClean="0"/>
              <a:t>；</a:t>
            </a:r>
            <a:endParaRPr lang="zh-CN" altLang="en-US" sz="1600" dirty="0" smtClean="0"/>
          </a:p>
          <a:p>
            <a:r>
              <a:rPr lang="zh-CN" altLang="en-US" b="1" dirty="0" smtClean="0">
                <a:solidFill>
                  <a:srgbClr val="C00000"/>
                </a:solidFill>
              </a:rPr>
              <a:t>活动机制：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在</a:t>
            </a:r>
            <a:r>
              <a:rPr lang="zh-CN" altLang="en-US" sz="1600" b="1" dirty="0"/>
              <a:t>指定的活动门店首次购买</a:t>
            </a:r>
            <a:r>
              <a:rPr lang="en-US" altLang="zh-CN" sz="1600" b="1" dirty="0"/>
              <a:t>R5E</a:t>
            </a:r>
            <a:r>
              <a:rPr lang="zh-CN" altLang="en-US" sz="1600" dirty="0"/>
              <a:t>的消费者</a:t>
            </a:r>
            <a:r>
              <a:rPr lang="zh-CN" altLang="en-US" sz="1600" dirty="0" smtClean="0"/>
              <a:t>通过身份信息</a:t>
            </a:r>
            <a:r>
              <a:rPr lang="zh-CN" altLang="en-US" sz="1600" dirty="0"/>
              <a:t>与产品验证，即可</a:t>
            </a:r>
            <a:r>
              <a:rPr lang="zh-CN" altLang="en-US" sz="1600" dirty="0" smtClean="0"/>
              <a:t>获得</a:t>
            </a:r>
            <a:r>
              <a:rPr lang="zh-CN" altLang="en-US" sz="1600" b="1" dirty="0" smtClean="0"/>
              <a:t>不等金额的话费</a:t>
            </a:r>
            <a:r>
              <a:rPr lang="zh-CN" altLang="en-US" sz="1600" b="1" dirty="0"/>
              <a:t>补贴</a:t>
            </a:r>
            <a:r>
              <a:rPr lang="zh-CN" altLang="en-US" sz="1600" dirty="0" smtClean="0"/>
              <a:t>，</a:t>
            </a:r>
            <a:r>
              <a:rPr lang="zh-CN" altLang="en-US" sz="1600" b="1" dirty="0" smtClean="0"/>
              <a:t>分享活动再送现金</a:t>
            </a:r>
            <a:r>
              <a:rPr lang="zh-CN" altLang="en-US" sz="1600" b="1" dirty="0" smtClean="0"/>
              <a:t>红包；</a:t>
            </a:r>
            <a:endParaRPr lang="zh-CN" altLang="en-US" sz="16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/>
              <a:t>优家</a:t>
            </a:r>
            <a:r>
              <a:rPr lang="zh-CN" altLang="en-US" sz="1600" dirty="0" smtClean="0"/>
              <a:t>会各门店</a:t>
            </a:r>
            <a:r>
              <a:rPr lang="zh-CN" altLang="en-US" sz="1600" dirty="0" smtClean="0"/>
              <a:t>每</a:t>
            </a:r>
            <a:r>
              <a:rPr lang="zh-CN" altLang="en-US" sz="1600" dirty="0" smtClean="0"/>
              <a:t>增加一个新用户</a:t>
            </a:r>
            <a:r>
              <a:rPr lang="zh-CN" altLang="en-US" sz="1600" dirty="0" smtClean="0"/>
              <a:t>，</a:t>
            </a:r>
            <a:r>
              <a:rPr lang="zh-CN" altLang="en-US" sz="1600" b="1" dirty="0" smtClean="0"/>
              <a:t>门店将获得</a:t>
            </a:r>
            <a:r>
              <a:rPr lang="en-US" altLang="zh-CN" sz="1600" b="1" dirty="0" smtClean="0"/>
              <a:t>40/20</a:t>
            </a:r>
            <a:r>
              <a:rPr lang="zh-CN" altLang="en-US" sz="1600" b="1" dirty="0" smtClean="0"/>
              <a:t>元</a:t>
            </a:r>
            <a:r>
              <a:rPr lang="zh-CN" altLang="en-US" sz="1600" dirty="0" smtClean="0"/>
              <a:t>的</a:t>
            </a:r>
            <a:r>
              <a:rPr lang="zh-CN" altLang="en-US" sz="1600" dirty="0" smtClean="0"/>
              <a:t>产品进价折扣；</a:t>
            </a:r>
          </a:p>
          <a:p>
            <a:r>
              <a:rPr lang="zh-CN" altLang="en-US" b="1" dirty="0" smtClean="0">
                <a:solidFill>
                  <a:srgbClr val="C00000"/>
                </a:solidFill>
              </a:rPr>
              <a:t>活动推广与宣传渠道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劲霸用户数据库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门店自媒体（门店老板、员工朋友圈）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/>
              <a:t>优家会门店氛围布置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0626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782120" y="1415008"/>
            <a:ext cx="3509960" cy="964626"/>
          </a:xfrm>
        </p:spPr>
        <p:txBody>
          <a:bodyPr/>
          <a:lstStyle/>
          <a:p>
            <a:r>
              <a:rPr lang="zh-CN" altLang="en-US" b="1" dirty="0" smtClean="0"/>
              <a:t>活动方案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558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活动介绍</a:t>
            </a:r>
            <a:endParaRPr lang="zh-CN" altLang="en-US" dirty="0"/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2961171" y="824818"/>
            <a:ext cx="5400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燃油省省省，补贴抢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抢抢</a:t>
            </a:r>
            <a:endParaRPr lang="en-US" altLang="zh-CN" sz="3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——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壳牌劲霸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R5E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节油大行动</a:t>
            </a:r>
            <a:endParaRPr lang="zh-CN" altLang="en-US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2771800" y="2193165"/>
            <a:ext cx="5976664" cy="443198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活动对象：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首次购买使用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R5E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的消费者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kern="0" dirty="0" smtClean="0">
                <a:latin typeface="+mj-lt"/>
                <a:ea typeface="+mj-ea"/>
                <a:cs typeface="+mj-cs"/>
              </a:rPr>
              <a:t>活动时间：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2016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年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4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月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1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日至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6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月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30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日</a:t>
            </a:r>
            <a:endParaRPr lang="en-US" altLang="zh-CN" sz="1600" kern="0" dirty="0" smtClean="0">
              <a:latin typeface="+mj-lt"/>
              <a:ea typeface="+mj-ea"/>
              <a:cs typeface="+mj-cs"/>
            </a:endParaRPr>
          </a:p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奖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项设置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：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50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、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80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、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100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元话费，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1-20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元现金红包</a:t>
            </a:r>
            <a:endParaRPr lang="en-US" altLang="zh-CN" sz="1600" kern="0" dirty="0" smtClean="0">
              <a:latin typeface="+mj-lt"/>
              <a:ea typeface="+mj-ea"/>
              <a:cs typeface="+mj-cs"/>
            </a:endParaRPr>
          </a:p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中奖概率：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100%</a:t>
            </a: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中奖率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b="1" kern="0" noProof="0" dirty="0" smtClean="0">
                <a:latin typeface="+mj-lt"/>
                <a:ea typeface="+mj-ea"/>
                <a:cs typeface="+mj-cs"/>
              </a:rPr>
              <a:t>活动渠道：</a:t>
            </a:r>
            <a:r>
              <a:rPr lang="zh-CN" altLang="en-US" sz="1600" kern="0" noProof="0" dirty="0" smtClean="0">
                <a:latin typeface="+mj-lt"/>
                <a:ea typeface="+mj-ea"/>
                <a:cs typeface="+mj-cs"/>
              </a:rPr>
              <a:t>壳牌劲霸优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家会</a:t>
            </a:r>
            <a:r>
              <a:rPr lang="zh-CN" altLang="en-US" sz="1600" kern="0" noProof="0" dirty="0" smtClean="0">
                <a:latin typeface="+mj-lt"/>
                <a:ea typeface="+mj-ea"/>
                <a:cs typeface="+mj-cs"/>
              </a:rPr>
              <a:t>门店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600" b="1" kern="0" dirty="0">
              <a:latin typeface="+mj-lt"/>
              <a:ea typeface="+mj-ea"/>
              <a:cs typeface="+mj-cs"/>
            </a:endParaRPr>
          </a:p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活动</a:t>
            </a:r>
            <a:r>
              <a:rPr lang="zh-CN" altLang="en-US" sz="1600" b="1" kern="0" dirty="0" smtClean="0">
                <a:latin typeface="+mj-lt"/>
                <a:ea typeface="+mj-ea"/>
                <a:cs typeface="+mj-cs"/>
              </a:rPr>
              <a:t>规则：</a:t>
            </a:r>
            <a:endParaRPr lang="en-US" altLang="zh-CN" sz="1600" b="1" kern="0" dirty="0" smtClean="0"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zh-CN" altLang="en-US" sz="1600" b="1" kern="0" dirty="0">
                <a:latin typeface="+mj-lt"/>
                <a:ea typeface="+mj-ea"/>
                <a:cs typeface="+mj-cs"/>
              </a:rPr>
              <a:t>验证</a:t>
            </a:r>
            <a:r>
              <a:rPr lang="zh-CN" altLang="en-US" sz="1600" b="1" kern="0" dirty="0" smtClean="0">
                <a:latin typeface="+mj-lt"/>
                <a:ea typeface="+mj-ea"/>
                <a:cs typeface="+mj-cs"/>
              </a:rPr>
              <a:t>规则：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在指定的活动门店首次购买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R5E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的消费者通过身份信息和产品码的验证，即可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获得不等金额的话费充值，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转发再送现金红包；</a:t>
            </a:r>
            <a:endParaRPr lang="en-US" altLang="zh-CN" sz="1600" kern="0" dirty="0" smtClean="0"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zh-CN" altLang="en-US" sz="1600" b="1" kern="0" dirty="0" smtClean="0">
                <a:latin typeface="+mj-lt"/>
                <a:ea typeface="+mj-ea"/>
                <a:cs typeface="+mj-cs"/>
              </a:rPr>
              <a:t>参与方式：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活动页面扫描防伪二维码或者发送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16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位防伪码至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106695882088X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参与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活动；</a:t>
            </a:r>
            <a:endParaRPr lang="en-US" altLang="zh-CN" sz="1600" kern="0" dirty="0" smtClean="0"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zh-CN" altLang="en-US" sz="1600" b="1" kern="0" dirty="0" smtClean="0">
                <a:latin typeface="+mj-lt"/>
                <a:ea typeface="+mj-ea"/>
                <a:cs typeface="+mj-cs"/>
              </a:rPr>
              <a:t>信息收集：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用户姓名、手机号码、购买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店铺、之前所用油品；</a:t>
            </a:r>
            <a:endParaRPr lang="en-US" altLang="zh-CN" sz="1600" kern="0" dirty="0" smtClean="0">
              <a:latin typeface="+mj-lt"/>
              <a:ea typeface="+mj-ea"/>
              <a:cs typeface="+mj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zh-CN" altLang="en-US" sz="1600" b="1" kern="0" dirty="0" smtClean="0">
                <a:latin typeface="+mj-lt"/>
                <a:ea typeface="+mj-ea"/>
                <a:cs typeface="+mj-cs"/>
              </a:rPr>
              <a:t>话费补贴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：正常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30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分钟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充值到账，如两个工作日内未充值成功可咨询活动热线</a:t>
            </a:r>
            <a:r>
              <a:rPr lang="en-US" altLang="zh-CN" sz="1600" kern="0" dirty="0" smtClean="0">
                <a:latin typeface="+mj-lt"/>
                <a:ea typeface="+mj-ea"/>
                <a:cs typeface="+mj-cs"/>
              </a:rPr>
              <a:t>021-26095506</a:t>
            </a:r>
            <a:r>
              <a:rPr lang="zh-CN" altLang="en-US" sz="1600" kern="0" dirty="0" smtClean="0">
                <a:latin typeface="+mj-lt"/>
                <a:ea typeface="+mj-ea"/>
                <a:cs typeface="+mj-cs"/>
              </a:rPr>
              <a:t>；名额有限，抢完为止！</a:t>
            </a:r>
            <a:endParaRPr lang="en-US" altLang="zh-CN" sz="1600" kern="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988840"/>
            <a:ext cx="2530545" cy="47525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消费者参与流程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 bwMode="auto">
          <a:xfrm>
            <a:off x="322224" y="1196752"/>
            <a:ext cx="7418128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第一步：</a:t>
            </a:r>
            <a:r>
              <a:rPr lang="zh-CN" altLang="en-US" sz="2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在优家会门店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购买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R5E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，扫描推广码参与活动</a:t>
            </a: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0" y="2276872"/>
            <a:ext cx="273938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02490" y="4869160"/>
            <a:ext cx="1657488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11" y="1628800"/>
            <a:ext cx="2530545" cy="47525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 rot="20383664">
            <a:off x="-88623" y="1943443"/>
            <a:ext cx="2112085" cy="49244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示例海报</a:t>
            </a:r>
          </a:p>
        </p:txBody>
      </p:sp>
      <p:cxnSp>
        <p:nvCxnSpPr>
          <p:cNvPr id="5" name="直接箭头连接符 4"/>
          <p:cNvCxnSpPr>
            <a:stCxn id="6" idx="3"/>
            <a:endCxn id="10" idx="1"/>
          </p:cNvCxnSpPr>
          <p:nvPr/>
        </p:nvCxnSpPr>
        <p:spPr>
          <a:xfrm flipV="1">
            <a:off x="2359978" y="4005064"/>
            <a:ext cx="3785933" cy="140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 bwMode="auto">
          <a:xfrm>
            <a:off x="3668752" y="2994700"/>
            <a:ext cx="2485984" cy="92333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通过扫描门店物料上的推广二维码进入活动页面</a:t>
            </a:r>
            <a:endParaRPr kumimoji="0" lang="zh-CN" alt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3668752" y="5689574"/>
            <a:ext cx="2485984" cy="92333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或</a:t>
            </a: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短信发送产品码到短信平台验证可否参与活动</a:t>
            </a:r>
            <a:endParaRPr kumimoji="0" lang="zh-CN" alt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5652120" y="1664838"/>
            <a:ext cx="3491879" cy="923330"/>
          </a:xfrm>
          <a:prstGeom prst="rect">
            <a:avLst/>
          </a:prstGeom>
          <a:solidFill>
            <a:srgbClr val="F7D117"/>
          </a:solidFill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主页面</a:t>
            </a: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需要增加活动介绍；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0" marR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加强</a:t>
            </a: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活动促销氛围的视觉效果，并与壳牌以往活动调性相符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 bwMode="auto">
          <a:xfrm>
            <a:off x="322224" y="1196752"/>
            <a:ext cx="7778168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第二步：输入用户信息，验证用户信息</a:t>
            </a:r>
          </a:p>
        </p:txBody>
      </p:sp>
      <p:sp>
        <p:nvSpPr>
          <p:cNvPr id="5" name="文本框 4"/>
          <p:cNvSpPr txBox="1"/>
          <p:nvPr/>
        </p:nvSpPr>
        <p:spPr bwMode="auto">
          <a:xfrm>
            <a:off x="4499992" y="3212976"/>
            <a:ext cx="2485984" cy="184665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用户信息：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marR="0" indent="-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姓名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marR="0" indent="-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*参与</a:t>
            </a: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门店编号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marR="0" indent="-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*手机号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marR="0" indent="-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之前所用油品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R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en-US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*为必填内容</a:t>
            </a:r>
            <a:endParaRPr lang="en-US" altLang="zh-CN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消费者参与流程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591651"/>
            <a:ext cx="2741535" cy="51487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5" y="2132965"/>
            <a:ext cx="2049130" cy="384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 bwMode="auto">
          <a:xfrm>
            <a:off x="322224" y="1196752"/>
            <a:ext cx="662604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第三步：扫描防伪码，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获得话费充值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04864"/>
            <a:ext cx="1943696" cy="1866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8" y="4652645"/>
            <a:ext cx="1673860" cy="1607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5" y="2132965"/>
            <a:ext cx="2049780" cy="3850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132965"/>
            <a:ext cx="2049780" cy="3850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828040" y="1916430"/>
            <a:ext cx="1683385" cy="3048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 kern="0" dirty="0" smtClean="0">
                <a:solidFill>
                  <a:srgbClr val="FF0000"/>
                </a:solidFill>
                <a:latin typeface="+mj-lt"/>
                <a:ea typeface="宋体" charset="0"/>
                <a:cs typeface="+mj-cs"/>
              </a:rPr>
              <a:t>瓶盖防伪标签</a:t>
            </a:r>
          </a:p>
        </p:txBody>
      </p:sp>
      <p:sp>
        <p:nvSpPr>
          <p:cNvPr id="10" name="文本框 9"/>
          <p:cNvSpPr txBox="1"/>
          <p:nvPr/>
        </p:nvSpPr>
        <p:spPr bwMode="auto">
          <a:xfrm>
            <a:off x="828040" y="4220845"/>
            <a:ext cx="1801495" cy="3048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 kern="0" dirty="0" smtClean="0">
                <a:solidFill>
                  <a:srgbClr val="FF0000"/>
                </a:solidFill>
                <a:latin typeface="+mj-lt"/>
                <a:ea typeface="宋体" charset="0"/>
                <a:cs typeface="+mj-cs"/>
              </a:rPr>
              <a:t>揭开扫描防伪码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消费者参与流程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 bwMode="auto">
          <a:xfrm>
            <a:off x="6284549" y="1569566"/>
            <a:ext cx="2679939" cy="923330"/>
          </a:xfrm>
          <a:prstGeom prst="rect">
            <a:avLst/>
          </a:prstGeom>
          <a:solidFill>
            <a:srgbClr val="F7D117"/>
          </a:solidFill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“转发再送现金红包”视觉效果要突出</a:t>
            </a:r>
            <a:r>
              <a:rPr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,</a:t>
            </a: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箭头提示等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 bwMode="auto">
          <a:xfrm>
            <a:off x="322224" y="1196752"/>
            <a:ext cx="6626040" cy="36933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第四步：分享活动再获得随机微信红包</a:t>
            </a:r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0" y="1772920"/>
            <a:ext cx="2493010" cy="4683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4283710" y="3572510"/>
            <a:ext cx="3644265" cy="37401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宋体" charset="0"/>
                <a:cs typeface="+mj-cs"/>
              </a:rPr>
              <a:t>分享活动再抽</a:t>
            </a:r>
            <a:r>
              <a:rPr lang="en-US" altLang="zh-CN" sz="2000" kern="0" dirty="0" smtClean="0">
                <a:solidFill>
                  <a:srgbClr val="FF0000"/>
                </a:solidFill>
                <a:latin typeface="+mj-lt"/>
                <a:ea typeface="宋体" charset="0"/>
                <a:cs typeface="+mj-cs"/>
              </a:rPr>
              <a:t>1-20</a:t>
            </a: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宋体" charset="0"/>
                <a:cs typeface="+mj-cs"/>
              </a:rPr>
              <a:t>元现金红包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消费者参与流程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 bwMode="auto">
          <a:xfrm>
            <a:off x="843984" y="1740703"/>
            <a:ext cx="2679939" cy="615553"/>
          </a:xfrm>
          <a:prstGeom prst="rect">
            <a:avLst/>
          </a:prstGeom>
          <a:solidFill>
            <a:srgbClr val="F7D117"/>
          </a:solidFill>
          <a:ln w="9525" algn="ctr">
            <a:noFill/>
            <a:miter lim="800000"/>
          </a:ln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加强活动促销氛围视觉效果</a:t>
            </a:r>
            <a:endParaRPr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Shell layouts with footer">
  <a:themeElements>
    <a:clrScheme name="Shell - Colours">
      <a:dk1>
        <a:srgbClr val="595959"/>
      </a:dk1>
      <a:lt1>
        <a:srgbClr val="FFFFFF"/>
      </a:lt1>
      <a:dk2>
        <a:srgbClr val="999999"/>
      </a:dk2>
      <a:lt2>
        <a:srgbClr val="CCCCCC"/>
      </a:lt2>
      <a:accent1>
        <a:srgbClr val="F7D117"/>
      </a:accent1>
      <a:accent2>
        <a:srgbClr val="D42E12"/>
      </a:accent2>
      <a:accent3>
        <a:srgbClr val="003882"/>
      </a:accent3>
      <a:accent4>
        <a:srgbClr val="611759"/>
      </a:accent4>
      <a:accent5>
        <a:srgbClr val="00824A"/>
      </a:accent5>
      <a:accent6>
        <a:srgbClr val="DE8703"/>
      </a:accent6>
      <a:hlink>
        <a:srgbClr val="000000"/>
      </a:hlink>
      <a:folHlink>
        <a:srgbClr val="000000"/>
      </a:folHlink>
    </a:clrScheme>
    <a:fontScheme name="Shell - Fonts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</a:ln>
      </a:spPr>
      <a:bodyPr vert="horz" wrap="square" lIns="0" tIns="0" rIns="0" bIns="0" numCol="1" anchor="t" anchorCtr="0" compatLnSpc="1">
        <a:spAutoFit/>
      </a:bodyPr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2400" b="1" i="0" u="none" strike="noStrike" kern="0" cap="none" spc="0" normalizeH="0" baseline="0" noProof="0" dirty="0" smtClean="0">
            <a:ln>
              <a:noFill/>
            </a:ln>
            <a:solidFill>
              <a:schemeClr val="tx2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Shell PowerPoint MASTER Template2010">
  <a:themeElements>
    <a:clrScheme name="Shell PowerPoint MASTER Template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Shell PowerPoint MASTER Template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hell PowerPoint MASTER Template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ell PowerPoint MASTER Template2010">
  <a:themeElements>
    <a:clrScheme name="Shell PowerPoint MASTER Template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Shell PowerPoint MASTER Template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hell PowerPoint MASTER Template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RESENTATION TITLE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Windows NT PowerPoint template MASTER2010">
  <a:themeElements>
    <a:clrScheme name="Windows NT PowerPoint template MASTER2010 1">
      <a:dk1>
        <a:srgbClr val="595959"/>
      </a:dk1>
      <a:lt1>
        <a:srgbClr val="FFFFFF"/>
      </a:lt1>
      <a:dk2>
        <a:srgbClr val="D42E12"/>
      </a:dk2>
      <a:lt2>
        <a:srgbClr val="F7D117"/>
      </a:lt2>
      <a:accent1>
        <a:srgbClr val="611759"/>
      </a:accent1>
      <a:accent2>
        <a:srgbClr val="00824A"/>
      </a:accent2>
      <a:accent3>
        <a:srgbClr val="FFFFFF"/>
      </a:accent3>
      <a:accent4>
        <a:srgbClr val="4B4B4B"/>
      </a:accent4>
      <a:accent5>
        <a:srgbClr val="B7ABB5"/>
      </a:accent5>
      <a:accent6>
        <a:srgbClr val="007542"/>
      </a:accent6>
      <a:hlink>
        <a:srgbClr val="DE8703"/>
      </a:hlink>
      <a:folHlink>
        <a:srgbClr val="003882"/>
      </a:folHlink>
    </a:clrScheme>
    <a:fontScheme name="Windows NT PowerPoint template MASTER2010">
      <a:majorFont>
        <a:latin typeface="Futura Medium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indows NT PowerPoint template MASTER2010 1">
        <a:dk1>
          <a:srgbClr val="595959"/>
        </a:dk1>
        <a:lt1>
          <a:srgbClr val="FFFFFF"/>
        </a:lt1>
        <a:dk2>
          <a:srgbClr val="D42E12"/>
        </a:dk2>
        <a:lt2>
          <a:srgbClr val="F7D117"/>
        </a:lt2>
        <a:accent1>
          <a:srgbClr val="611759"/>
        </a:accent1>
        <a:accent2>
          <a:srgbClr val="00824A"/>
        </a:accent2>
        <a:accent3>
          <a:srgbClr val="FFFFFF"/>
        </a:accent3>
        <a:accent4>
          <a:srgbClr val="4B4B4B"/>
        </a:accent4>
        <a:accent5>
          <a:srgbClr val="B7ABB5"/>
        </a:accent5>
        <a:accent6>
          <a:srgbClr val="007542"/>
        </a:accent6>
        <a:hlink>
          <a:srgbClr val="DE8703"/>
        </a:hlink>
        <a:folHlink>
          <a:srgbClr val="00388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1165</Words>
  <Application>Microsoft Office PowerPoint</Application>
  <PresentationFormat>全屏显示(4:3)</PresentationFormat>
  <Paragraphs>316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18</vt:i4>
      </vt:variant>
    </vt:vector>
  </HeadingPairs>
  <TitlesOfParts>
    <vt:vector size="48" baseType="lpstr">
      <vt:lpstr>Futura Bold</vt:lpstr>
      <vt:lpstr>Futura Light</vt:lpstr>
      <vt:lpstr>Futura Medium</vt:lpstr>
      <vt:lpstr>Gulim</vt:lpstr>
      <vt:lpstr>MS PGothic</vt:lpstr>
      <vt:lpstr>华文中宋</vt:lpstr>
      <vt:lpstr>宋体</vt:lpstr>
      <vt:lpstr>微软雅黑</vt:lpstr>
      <vt:lpstr>Arial</vt:lpstr>
      <vt:lpstr>Calibri</vt:lpstr>
      <vt:lpstr>Segoe UI</vt:lpstr>
      <vt:lpstr>Times New Roman</vt:lpstr>
      <vt:lpstr>Wingdings</vt:lpstr>
      <vt:lpstr>Wingdings 2</vt:lpstr>
      <vt:lpstr>7_Shell layouts with footer</vt:lpstr>
      <vt:lpstr>Shell PowerPoint MASTER Template2010</vt:lpstr>
      <vt:lpstr>1_Windows NT PowerPoint template MASTER2010</vt:lpstr>
      <vt:lpstr>3_PRESENTATION TITLE</vt:lpstr>
      <vt:lpstr>3_Windows NT PowerPoint template MASTER2010</vt:lpstr>
      <vt:lpstr>Windows NT PowerPoint template MASTER2010</vt:lpstr>
      <vt:lpstr>5_Windows NT PowerPoint template MASTER2010</vt:lpstr>
      <vt:lpstr>2_Windows NT PowerPoint template MASTER2010</vt:lpstr>
      <vt:lpstr>4_Windows NT PowerPoint template MASTER2010</vt:lpstr>
      <vt:lpstr>6_Windows NT PowerPoint template MASTER2010</vt:lpstr>
      <vt:lpstr>7_Windows NT PowerPoint template MASTER2010</vt:lpstr>
      <vt:lpstr>1_Shell PowerPoint MASTER Template2010</vt:lpstr>
      <vt:lpstr>8_Windows NT PowerPoint template MASTER2010</vt:lpstr>
      <vt:lpstr>默认设计模板</vt:lpstr>
      <vt:lpstr>9_Windows NT PowerPoint template MASTER2010</vt:lpstr>
      <vt:lpstr>Office Theme</vt:lpstr>
      <vt:lpstr>PowerPoint 演示文稿</vt:lpstr>
      <vt:lpstr>目录</vt:lpstr>
      <vt:lpstr>活动介绍</vt:lpstr>
      <vt:lpstr>PowerPoint 演示文稿</vt:lpstr>
      <vt:lpstr>活动介绍</vt:lpstr>
      <vt:lpstr>消费者参与流程</vt:lpstr>
      <vt:lpstr>消费者参与流程</vt:lpstr>
      <vt:lpstr>消费者参与流程</vt:lpstr>
      <vt:lpstr>消费者参与流程</vt:lpstr>
      <vt:lpstr>市场活动数据监控与分析</vt:lpstr>
      <vt:lpstr>风险与对应方案</vt:lpstr>
      <vt:lpstr>PowerPoint 演示文稿</vt:lpstr>
      <vt:lpstr>活动支持与配合</vt:lpstr>
      <vt:lpstr>活动大致计划安排</vt:lpstr>
      <vt:lpstr>PowerPoint 演示文稿</vt:lpstr>
      <vt:lpstr>活动预算方案</vt:lpstr>
      <vt:lpstr>活动预算方案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Transport plan</dc:title>
  <dc:creator>Zhang, Nora SCHINA-DIH/356</dc:creator>
  <cp:lastModifiedBy>zyy</cp:lastModifiedBy>
  <cp:revision>194</cp:revision>
  <dcterms:created xsi:type="dcterms:W3CDTF">2015-12-04T10:44:00Z</dcterms:created>
  <dcterms:modified xsi:type="dcterms:W3CDTF">2016-03-02T06:11:18Z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